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9"/>
  </p:notesMasterIdLst>
  <p:sldIdLst>
    <p:sldId id="318" r:id="rId6"/>
    <p:sldId id="427" r:id="rId7"/>
    <p:sldId id="369" r:id="rId8"/>
    <p:sldId id="424" r:id="rId9"/>
    <p:sldId id="413" r:id="rId10"/>
    <p:sldId id="414" r:id="rId11"/>
    <p:sldId id="423" r:id="rId12"/>
    <p:sldId id="428" r:id="rId13"/>
    <p:sldId id="429" r:id="rId14"/>
    <p:sldId id="430" r:id="rId15"/>
    <p:sldId id="431" r:id="rId16"/>
    <p:sldId id="432" r:id="rId17"/>
    <p:sldId id="433" r:id="rId18"/>
    <p:sldId id="434" r:id="rId19"/>
    <p:sldId id="417" r:id="rId20"/>
    <p:sldId id="418" r:id="rId21"/>
    <p:sldId id="435" r:id="rId22"/>
    <p:sldId id="436" r:id="rId23"/>
    <p:sldId id="420" r:id="rId24"/>
    <p:sldId id="421" r:id="rId25"/>
    <p:sldId id="438" r:id="rId26"/>
    <p:sldId id="437" r:id="rId27"/>
    <p:sldId id="42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29F89-10AA-4FF4-B993-AC595C65816D}" v="46" dt="2024-08-04T22:19:04.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96005"/>
  </p:normalViewPr>
  <p:slideViewPr>
    <p:cSldViewPr snapToGrid="0" snapToObjects="1">
      <p:cViewPr varScale="1">
        <p:scale>
          <a:sx n="75" d="100"/>
          <a:sy n="75" d="100"/>
        </p:scale>
        <p:origin x="802" y="53"/>
      </p:cViewPr>
      <p:guideLst>
        <p:guide orient="horz" pos="2160"/>
        <p:guide pos="3840"/>
      </p:guideLst>
    </p:cSldViewPr>
  </p:slideViewPr>
  <p:outlineViewPr>
    <p:cViewPr>
      <p:scale>
        <a:sx n="33" d="100"/>
        <a:sy n="33" d="100"/>
      </p:scale>
      <p:origin x="0" y="-60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zar Ali" userId="9faefd4e0139713e" providerId="LiveId" clId="{1F829F89-10AA-4FF4-B993-AC595C65816D}"/>
    <pc:docChg chg="undo custSel addSld delSld modSld sldOrd">
      <pc:chgData name="Gulzar Ali" userId="9faefd4e0139713e" providerId="LiveId" clId="{1F829F89-10AA-4FF4-B993-AC595C65816D}" dt="2024-08-04T22:28:57.883" v="2215" actId="1076"/>
      <pc:docMkLst>
        <pc:docMk/>
      </pc:docMkLst>
      <pc:sldChg chg="modSp mod">
        <pc:chgData name="Gulzar Ali" userId="9faefd4e0139713e" providerId="LiveId" clId="{1F829F89-10AA-4FF4-B993-AC595C65816D}" dt="2024-08-03T06:45:36.250" v="24" actId="20577"/>
        <pc:sldMkLst>
          <pc:docMk/>
          <pc:sldMk cId="435032830" sldId="318"/>
        </pc:sldMkLst>
        <pc:spChg chg="mod">
          <ac:chgData name="Gulzar Ali" userId="9faefd4e0139713e" providerId="LiveId" clId="{1F829F89-10AA-4FF4-B993-AC595C65816D}" dt="2024-08-03T06:45:36.250" v="24" actId="20577"/>
          <ac:spMkLst>
            <pc:docMk/>
            <pc:sldMk cId="435032830" sldId="318"/>
            <ac:spMk id="4" creationId="{8775583F-376C-40AE-9849-09070F0B5E51}"/>
          </ac:spMkLst>
        </pc:spChg>
      </pc:sldChg>
      <pc:sldChg chg="modSp mod">
        <pc:chgData name="Gulzar Ali" userId="9faefd4e0139713e" providerId="LiveId" clId="{1F829F89-10AA-4FF4-B993-AC595C65816D}" dt="2024-08-04T08:22:32.811" v="333" actId="33524"/>
        <pc:sldMkLst>
          <pc:docMk/>
          <pc:sldMk cId="3090384996" sldId="369"/>
        </pc:sldMkLst>
        <pc:spChg chg="mod">
          <ac:chgData name="Gulzar Ali" userId="9faefd4e0139713e" providerId="LiveId" clId="{1F829F89-10AA-4FF4-B993-AC595C65816D}" dt="2024-08-04T08:22:32.811" v="333" actId="33524"/>
          <ac:spMkLst>
            <pc:docMk/>
            <pc:sldMk cId="3090384996" sldId="369"/>
            <ac:spMk id="3" creationId="{4B3C1D5B-11AC-48D7-B0A0-63BC88617D64}"/>
          </ac:spMkLst>
        </pc:spChg>
      </pc:sldChg>
      <pc:sldChg chg="addSp delSp modSp mod">
        <pc:chgData name="Gulzar Ali" userId="9faefd4e0139713e" providerId="LiveId" clId="{1F829F89-10AA-4FF4-B993-AC595C65816D}" dt="2024-08-04T08:41:14.803" v="398" actId="1076"/>
        <pc:sldMkLst>
          <pc:docMk/>
          <pc:sldMk cId="1882728032" sldId="413"/>
        </pc:sldMkLst>
        <pc:spChg chg="mod">
          <ac:chgData name="Gulzar Ali" userId="9faefd4e0139713e" providerId="LiveId" clId="{1F829F89-10AA-4FF4-B993-AC595C65816D}" dt="2024-08-04T08:41:12.164" v="397" actId="14100"/>
          <ac:spMkLst>
            <pc:docMk/>
            <pc:sldMk cId="1882728032" sldId="413"/>
            <ac:spMk id="2" creationId="{566D2CF5-8C85-F08D-576D-A40A53020DCA}"/>
          </ac:spMkLst>
        </pc:spChg>
        <pc:picChg chg="del">
          <ac:chgData name="Gulzar Ali" userId="9faefd4e0139713e" providerId="LiveId" clId="{1F829F89-10AA-4FF4-B993-AC595C65816D}" dt="2024-08-04T08:39:48.938" v="388" actId="478"/>
          <ac:picMkLst>
            <pc:docMk/>
            <pc:sldMk cId="1882728032" sldId="413"/>
            <ac:picMk id="5" creationId="{91530C9B-AA2A-3C97-E425-4C4B9D2A7CA5}"/>
          </ac:picMkLst>
        </pc:picChg>
        <pc:picChg chg="add mod">
          <ac:chgData name="Gulzar Ali" userId="9faefd4e0139713e" providerId="LiveId" clId="{1F829F89-10AA-4FF4-B993-AC595C65816D}" dt="2024-08-04T08:41:14.803" v="398" actId="1076"/>
          <ac:picMkLst>
            <pc:docMk/>
            <pc:sldMk cId="1882728032" sldId="413"/>
            <ac:picMk id="6" creationId="{44BBD892-135F-ECBD-215A-6D89C702E162}"/>
          </ac:picMkLst>
        </pc:picChg>
      </pc:sldChg>
      <pc:sldChg chg="del">
        <pc:chgData name="Gulzar Ali" userId="9faefd4e0139713e" providerId="LiveId" clId="{1F829F89-10AA-4FF4-B993-AC595C65816D}" dt="2024-08-04T14:44:45.872" v="516" actId="2696"/>
        <pc:sldMkLst>
          <pc:docMk/>
          <pc:sldMk cId="4181990029" sldId="416"/>
        </pc:sldMkLst>
      </pc:sldChg>
      <pc:sldChg chg="addSp delSp modSp mod">
        <pc:chgData name="Gulzar Ali" userId="9faefd4e0139713e" providerId="LiveId" clId="{1F829F89-10AA-4FF4-B993-AC595C65816D}" dt="2024-08-04T20:46:56.178" v="1383" actId="14100"/>
        <pc:sldMkLst>
          <pc:docMk/>
          <pc:sldMk cId="2761211910" sldId="417"/>
        </pc:sldMkLst>
        <pc:spChg chg="add mod">
          <ac:chgData name="Gulzar Ali" userId="9faefd4e0139713e" providerId="LiveId" clId="{1F829F89-10AA-4FF4-B993-AC595C65816D}" dt="2024-08-04T20:46:52.338" v="1382" actId="20577"/>
          <ac:spMkLst>
            <pc:docMk/>
            <pc:sldMk cId="2761211910" sldId="417"/>
            <ac:spMk id="6" creationId="{DF4DC001-FFB5-6119-D6CA-8C6F3CC305EE}"/>
          </ac:spMkLst>
        </pc:spChg>
        <pc:picChg chg="add mod">
          <ac:chgData name="Gulzar Ali" userId="9faefd4e0139713e" providerId="LiveId" clId="{1F829F89-10AA-4FF4-B993-AC595C65816D}" dt="2024-08-04T20:46:37.546" v="1378" actId="1076"/>
          <ac:picMkLst>
            <pc:docMk/>
            <pc:sldMk cId="2761211910" sldId="417"/>
            <ac:picMk id="5" creationId="{21AA5A9C-DFB3-5B9C-EFE1-ABE4ED2C057F}"/>
          </ac:picMkLst>
        </pc:picChg>
        <pc:picChg chg="del">
          <ac:chgData name="Gulzar Ali" userId="9faefd4e0139713e" providerId="LiveId" clId="{1F829F89-10AA-4FF4-B993-AC595C65816D}" dt="2024-08-04T20:44:46.471" v="1363" actId="478"/>
          <ac:picMkLst>
            <pc:docMk/>
            <pc:sldMk cId="2761211910" sldId="417"/>
            <ac:picMk id="11" creationId="{025C749D-6FE2-1C94-1B89-CE70690BD38D}"/>
          </ac:picMkLst>
        </pc:picChg>
        <pc:cxnChg chg="mod">
          <ac:chgData name="Gulzar Ali" userId="9faefd4e0139713e" providerId="LiveId" clId="{1F829F89-10AA-4FF4-B993-AC595C65816D}" dt="2024-08-04T20:46:56.178" v="1383" actId="14100"/>
          <ac:cxnSpMkLst>
            <pc:docMk/>
            <pc:sldMk cId="2761211910" sldId="417"/>
            <ac:cxnSpMk id="16" creationId="{9FBD0CD4-0672-C8F6-F3E8-E637AAE1BD46}"/>
          </ac:cxnSpMkLst>
        </pc:cxnChg>
      </pc:sldChg>
      <pc:sldChg chg="addSp delSp modSp mod">
        <pc:chgData name="Gulzar Ali" userId="9faefd4e0139713e" providerId="LiveId" clId="{1F829F89-10AA-4FF4-B993-AC595C65816D}" dt="2024-08-04T21:05:19.264" v="1598" actId="14100"/>
        <pc:sldMkLst>
          <pc:docMk/>
          <pc:sldMk cId="1951254097" sldId="418"/>
        </pc:sldMkLst>
        <pc:spChg chg="add del mod">
          <ac:chgData name="Gulzar Ali" userId="9faefd4e0139713e" providerId="LiveId" clId="{1F829F89-10AA-4FF4-B993-AC595C65816D}" dt="2024-08-04T20:50:31.570" v="1386" actId="478"/>
          <ac:spMkLst>
            <pc:docMk/>
            <pc:sldMk cId="1951254097" sldId="418"/>
            <ac:spMk id="4" creationId="{F05FB165-CAC0-F27C-F8CB-165DD805A914}"/>
          </ac:spMkLst>
        </pc:spChg>
        <pc:spChg chg="add mod">
          <ac:chgData name="Gulzar Ali" userId="9faefd4e0139713e" providerId="LiveId" clId="{1F829F89-10AA-4FF4-B993-AC595C65816D}" dt="2024-08-04T20:51:53.242" v="1449" actId="14100"/>
          <ac:spMkLst>
            <pc:docMk/>
            <pc:sldMk cId="1951254097" sldId="418"/>
            <ac:spMk id="5" creationId="{0DFCB31B-5D41-A797-A06F-ADF665051BFA}"/>
          </ac:spMkLst>
        </pc:spChg>
        <pc:spChg chg="add mod">
          <ac:chgData name="Gulzar Ali" userId="9faefd4e0139713e" providerId="LiveId" clId="{1F829F89-10AA-4FF4-B993-AC595C65816D}" dt="2024-08-04T20:54:49.968" v="1467" actId="1582"/>
          <ac:spMkLst>
            <pc:docMk/>
            <pc:sldMk cId="1951254097" sldId="418"/>
            <ac:spMk id="15" creationId="{E6F51326-F8EF-9EC6-5B1C-F880E04BB956}"/>
          </ac:spMkLst>
        </pc:spChg>
        <pc:spChg chg="del mod">
          <ac:chgData name="Gulzar Ali" userId="9faefd4e0139713e" providerId="LiveId" clId="{1F829F89-10AA-4FF4-B993-AC595C65816D}" dt="2024-08-04T20:50:57.087" v="1391" actId="478"/>
          <ac:spMkLst>
            <pc:docMk/>
            <pc:sldMk cId="1951254097" sldId="418"/>
            <ac:spMk id="18" creationId="{26B2D038-9AB4-F594-DA5C-56E1476D608B}"/>
          </ac:spMkLst>
        </pc:spChg>
        <pc:spChg chg="del">
          <ac:chgData name="Gulzar Ali" userId="9faefd4e0139713e" providerId="LiveId" clId="{1F829F89-10AA-4FF4-B993-AC595C65816D}" dt="2024-08-04T20:50:38.118" v="1387" actId="478"/>
          <ac:spMkLst>
            <pc:docMk/>
            <pc:sldMk cId="1951254097" sldId="418"/>
            <ac:spMk id="20" creationId="{3EC6D1CD-95EE-A9B5-1EA0-7BA356F7949E}"/>
          </ac:spMkLst>
        </pc:spChg>
        <pc:spChg chg="del">
          <ac:chgData name="Gulzar Ali" userId="9faefd4e0139713e" providerId="LiveId" clId="{1F829F89-10AA-4FF4-B993-AC595C65816D}" dt="2024-08-04T20:50:38.118" v="1387" actId="478"/>
          <ac:spMkLst>
            <pc:docMk/>
            <pc:sldMk cId="1951254097" sldId="418"/>
            <ac:spMk id="21" creationId="{716033C3-B39C-2DEE-4102-62A3BB21ED21}"/>
          </ac:spMkLst>
        </pc:spChg>
        <pc:spChg chg="del">
          <ac:chgData name="Gulzar Ali" userId="9faefd4e0139713e" providerId="LiveId" clId="{1F829F89-10AA-4FF4-B993-AC595C65816D}" dt="2024-08-04T20:50:38.118" v="1387" actId="478"/>
          <ac:spMkLst>
            <pc:docMk/>
            <pc:sldMk cId="1951254097" sldId="418"/>
            <ac:spMk id="22" creationId="{56E4AC3A-0ED1-E36B-9D0A-AF3997A9AA44}"/>
          </ac:spMkLst>
        </pc:spChg>
        <pc:spChg chg="del">
          <ac:chgData name="Gulzar Ali" userId="9faefd4e0139713e" providerId="LiveId" clId="{1F829F89-10AA-4FF4-B993-AC595C65816D}" dt="2024-08-04T20:50:38.118" v="1387" actId="478"/>
          <ac:spMkLst>
            <pc:docMk/>
            <pc:sldMk cId="1951254097" sldId="418"/>
            <ac:spMk id="29" creationId="{9D832F01-3001-A746-7B16-065D0A4CAE33}"/>
          </ac:spMkLst>
        </pc:spChg>
        <pc:spChg chg="add mod">
          <ac:chgData name="Gulzar Ali" userId="9faefd4e0139713e" providerId="LiveId" clId="{1F829F89-10AA-4FF4-B993-AC595C65816D}" dt="2024-08-04T21:05:09.158" v="1597" actId="14100"/>
          <ac:spMkLst>
            <pc:docMk/>
            <pc:sldMk cId="1951254097" sldId="418"/>
            <ac:spMk id="32" creationId="{F2DF624A-0554-CD99-4B5B-38C450232C0E}"/>
          </ac:spMkLst>
        </pc:spChg>
        <pc:spChg chg="add mod">
          <ac:chgData name="Gulzar Ali" userId="9faefd4e0139713e" providerId="LiveId" clId="{1F829F89-10AA-4FF4-B993-AC595C65816D}" dt="2024-08-04T21:05:19.264" v="1598" actId="14100"/>
          <ac:spMkLst>
            <pc:docMk/>
            <pc:sldMk cId="1951254097" sldId="418"/>
            <ac:spMk id="38" creationId="{2404B7D0-1BBC-05A9-6220-090174309B87}"/>
          </ac:spMkLst>
        </pc:spChg>
        <pc:spChg chg="add mod">
          <ac:chgData name="Gulzar Ali" userId="9faefd4e0139713e" providerId="LiveId" clId="{1F829F89-10AA-4FF4-B993-AC595C65816D}" dt="2024-08-04T21:04:58.306" v="1594" actId="208"/>
          <ac:spMkLst>
            <pc:docMk/>
            <pc:sldMk cId="1951254097" sldId="418"/>
            <ac:spMk id="40" creationId="{8D97FBF3-DCF9-30C4-9801-355EA073C745}"/>
          </ac:spMkLst>
        </pc:spChg>
        <pc:spChg chg="add mod">
          <ac:chgData name="Gulzar Ali" userId="9faefd4e0139713e" providerId="LiveId" clId="{1F829F89-10AA-4FF4-B993-AC595C65816D}" dt="2024-08-04T21:01:37.133" v="1587" actId="1076"/>
          <ac:spMkLst>
            <pc:docMk/>
            <pc:sldMk cId="1951254097" sldId="418"/>
            <ac:spMk id="44" creationId="{5E72121B-77D3-BB74-EEF2-F9EA8484D2BA}"/>
          </ac:spMkLst>
        </pc:spChg>
        <pc:picChg chg="del">
          <ac:chgData name="Gulzar Ali" userId="9faefd4e0139713e" providerId="LiveId" clId="{1F829F89-10AA-4FF4-B993-AC595C65816D}" dt="2024-08-04T20:50:28.231" v="1385" actId="478"/>
          <ac:picMkLst>
            <pc:docMk/>
            <pc:sldMk cId="1951254097" sldId="418"/>
            <ac:picMk id="7" creationId="{33930E25-6CD4-6D21-43C0-F5B9286FD015}"/>
          </ac:picMkLst>
        </pc:picChg>
        <pc:picChg chg="add mod">
          <ac:chgData name="Gulzar Ali" userId="9faefd4e0139713e" providerId="LiveId" clId="{1F829F89-10AA-4FF4-B993-AC595C65816D}" dt="2024-08-04T20:52:26.983" v="1453" actId="1076"/>
          <ac:picMkLst>
            <pc:docMk/>
            <pc:sldMk cId="1951254097" sldId="418"/>
            <ac:picMk id="8" creationId="{B0BC73E0-B689-186A-7441-AADE47550D80}"/>
          </ac:picMkLst>
        </pc:picChg>
        <pc:picChg chg="add mod">
          <ac:chgData name="Gulzar Ali" userId="9faefd4e0139713e" providerId="LiveId" clId="{1F829F89-10AA-4FF4-B993-AC595C65816D}" dt="2024-08-04T20:54:25.849" v="1463" actId="1076"/>
          <ac:picMkLst>
            <pc:docMk/>
            <pc:sldMk cId="1951254097" sldId="418"/>
            <ac:picMk id="10" creationId="{C4F6656D-31CE-6F0B-15FF-652CD34649F3}"/>
          </ac:picMkLst>
        </pc:picChg>
        <pc:picChg chg="del">
          <ac:chgData name="Gulzar Ali" userId="9faefd4e0139713e" providerId="LiveId" clId="{1F829F89-10AA-4FF4-B993-AC595C65816D}" dt="2024-08-04T20:50:42.339" v="1388" actId="478"/>
          <ac:picMkLst>
            <pc:docMk/>
            <pc:sldMk cId="1951254097" sldId="418"/>
            <ac:picMk id="12" creationId="{B343CCA6-CB88-94F3-E81F-FE373A03C27D}"/>
          </ac:picMkLst>
        </pc:picChg>
        <pc:picChg chg="add del mod">
          <ac:chgData name="Gulzar Ali" userId="9faefd4e0139713e" providerId="LiveId" clId="{1F829F89-10AA-4FF4-B993-AC595C65816D}" dt="2024-08-04T21:04:21.757" v="1588" actId="478"/>
          <ac:picMkLst>
            <pc:docMk/>
            <pc:sldMk cId="1951254097" sldId="418"/>
            <ac:picMk id="13" creationId="{2951B99F-0F98-6882-E1EF-6B47CAFD5B91}"/>
          </ac:picMkLst>
        </pc:picChg>
        <pc:picChg chg="del">
          <ac:chgData name="Gulzar Ali" userId="9faefd4e0139713e" providerId="LiveId" clId="{1F829F89-10AA-4FF4-B993-AC595C65816D}" dt="2024-08-04T20:50:50.684" v="1389" actId="478"/>
          <ac:picMkLst>
            <pc:docMk/>
            <pc:sldMk cId="1951254097" sldId="418"/>
            <ac:picMk id="14" creationId="{B0BF32BA-5841-5E81-F37F-7147B082CD98}"/>
          </ac:picMkLst>
        </pc:picChg>
        <pc:picChg chg="del">
          <ac:chgData name="Gulzar Ali" userId="9faefd4e0139713e" providerId="LiveId" clId="{1F829F89-10AA-4FF4-B993-AC595C65816D}" dt="2024-08-04T20:50:50.684" v="1389" actId="478"/>
          <ac:picMkLst>
            <pc:docMk/>
            <pc:sldMk cId="1951254097" sldId="418"/>
            <ac:picMk id="16" creationId="{CDF7D77A-0AF9-65E3-43D6-F8A9783D9A0F}"/>
          </ac:picMkLst>
        </pc:picChg>
        <pc:picChg chg="del">
          <ac:chgData name="Gulzar Ali" userId="9faefd4e0139713e" providerId="LiveId" clId="{1F829F89-10AA-4FF4-B993-AC595C65816D}" dt="2024-08-04T20:50:50.684" v="1389" actId="478"/>
          <ac:picMkLst>
            <pc:docMk/>
            <pc:sldMk cId="1951254097" sldId="418"/>
            <ac:picMk id="17" creationId="{B7D7DAFF-7BE3-8926-B9D8-C82C2E5D4604}"/>
          </ac:picMkLst>
        </pc:picChg>
        <pc:picChg chg="del">
          <ac:chgData name="Gulzar Ali" userId="9faefd4e0139713e" providerId="LiveId" clId="{1F829F89-10AA-4FF4-B993-AC595C65816D}" dt="2024-08-04T20:50:38.118" v="1387" actId="478"/>
          <ac:picMkLst>
            <pc:docMk/>
            <pc:sldMk cId="1951254097" sldId="418"/>
            <ac:picMk id="24" creationId="{FAFA75F8-F9B3-8B8C-E456-033AEDB4D2AF}"/>
          </ac:picMkLst>
        </pc:picChg>
        <pc:picChg chg="del">
          <ac:chgData name="Gulzar Ali" userId="9faefd4e0139713e" providerId="LiveId" clId="{1F829F89-10AA-4FF4-B993-AC595C65816D}" dt="2024-08-04T20:50:38.118" v="1387" actId="478"/>
          <ac:picMkLst>
            <pc:docMk/>
            <pc:sldMk cId="1951254097" sldId="418"/>
            <ac:picMk id="25" creationId="{74F71102-5A45-8DF5-9282-38B828F38EE1}"/>
          </ac:picMkLst>
        </pc:picChg>
        <pc:picChg chg="del">
          <ac:chgData name="Gulzar Ali" userId="9faefd4e0139713e" providerId="LiveId" clId="{1F829F89-10AA-4FF4-B993-AC595C65816D}" dt="2024-08-04T20:50:42.339" v="1388" actId="478"/>
          <ac:picMkLst>
            <pc:docMk/>
            <pc:sldMk cId="1951254097" sldId="418"/>
            <ac:picMk id="26" creationId="{1286D838-A665-ABED-37A5-E0209C36607F}"/>
          </ac:picMkLst>
        </pc:picChg>
        <pc:picChg chg="del">
          <ac:chgData name="Gulzar Ali" userId="9faefd4e0139713e" providerId="LiveId" clId="{1F829F89-10AA-4FF4-B993-AC595C65816D}" dt="2024-08-04T20:50:38.118" v="1387" actId="478"/>
          <ac:picMkLst>
            <pc:docMk/>
            <pc:sldMk cId="1951254097" sldId="418"/>
            <ac:picMk id="28" creationId="{2E37577F-4CE1-63D9-4B66-0053249DDDAC}"/>
          </ac:picMkLst>
        </pc:picChg>
        <pc:picChg chg="add mod ord">
          <ac:chgData name="Gulzar Ali" userId="9faefd4e0139713e" providerId="LiveId" clId="{1F829F89-10AA-4FF4-B993-AC595C65816D}" dt="2024-08-04T21:04:49.135" v="1593" actId="1076"/>
          <ac:picMkLst>
            <pc:docMk/>
            <pc:sldMk cId="1951254097" sldId="418"/>
            <ac:picMk id="46" creationId="{B89FF073-245D-A7AA-5EAE-29412377DC08}"/>
          </ac:picMkLst>
        </pc:picChg>
        <pc:cxnChg chg="add mod">
          <ac:chgData name="Gulzar Ali" userId="9faefd4e0139713e" providerId="LiveId" clId="{1F829F89-10AA-4FF4-B993-AC595C65816D}" dt="2024-08-04T20:55:05.603" v="1472" actId="1582"/>
          <ac:cxnSpMkLst>
            <pc:docMk/>
            <pc:sldMk cId="1951254097" sldId="418"/>
            <ac:cxnSpMk id="23" creationId="{9299DE0D-6E54-1A0F-1DF7-248CBDBC42B9}"/>
          </ac:cxnSpMkLst>
        </pc:cxnChg>
        <pc:cxnChg chg="del mod">
          <ac:chgData name="Gulzar Ali" userId="9faefd4e0139713e" providerId="LiveId" clId="{1F829F89-10AA-4FF4-B993-AC595C65816D}" dt="2024-08-04T20:50:38.118" v="1387" actId="478"/>
          <ac:cxnSpMkLst>
            <pc:docMk/>
            <pc:sldMk cId="1951254097" sldId="418"/>
            <ac:cxnSpMk id="31" creationId="{5F496BA8-5126-2092-B1F3-9E2E3A07199F}"/>
          </ac:cxnSpMkLst>
        </pc:cxnChg>
        <pc:cxnChg chg="add mod">
          <ac:chgData name="Gulzar Ali" userId="9faefd4e0139713e" providerId="LiveId" clId="{1F829F89-10AA-4FF4-B993-AC595C65816D}" dt="2024-08-04T21:05:09.158" v="1597" actId="14100"/>
          <ac:cxnSpMkLst>
            <pc:docMk/>
            <pc:sldMk cId="1951254097" sldId="418"/>
            <ac:cxnSpMk id="34" creationId="{66B0F3E8-9FBA-11B1-D32A-EA9E07C0B4A0}"/>
          </ac:cxnSpMkLst>
        </pc:cxnChg>
        <pc:cxnChg chg="add mod">
          <ac:chgData name="Gulzar Ali" userId="9faefd4e0139713e" providerId="LiveId" clId="{1F829F89-10AA-4FF4-B993-AC595C65816D}" dt="2024-08-04T21:05:02.024" v="1595" actId="208"/>
          <ac:cxnSpMkLst>
            <pc:docMk/>
            <pc:sldMk cId="1951254097" sldId="418"/>
            <ac:cxnSpMk id="42" creationId="{C99A8179-09C8-1BB7-5EA4-1145388164CE}"/>
          </ac:cxnSpMkLst>
        </pc:cxnChg>
      </pc:sldChg>
      <pc:sldChg chg="del">
        <pc:chgData name="Gulzar Ali" userId="9faefd4e0139713e" providerId="LiveId" clId="{1F829F89-10AA-4FF4-B993-AC595C65816D}" dt="2024-08-04T21:18:25.410" v="1633" actId="2696"/>
        <pc:sldMkLst>
          <pc:docMk/>
          <pc:sldMk cId="845899385" sldId="419"/>
        </pc:sldMkLst>
      </pc:sldChg>
      <pc:sldChg chg="addSp delSp modSp mod">
        <pc:chgData name="Gulzar Ali" userId="9faefd4e0139713e" providerId="LiveId" clId="{1F829F89-10AA-4FF4-B993-AC595C65816D}" dt="2024-08-04T21:38:03.976" v="1803" actId="14100"/>
        <pc:sldMkLst>
          <pc:docMk/>
          <pc:sldMk cId="1909055808" sldId="420"/>
        </pc:sldMkLst>
        <pc:spChg chg="add del mod">
          <ac:chgData name="Gulzar Ali" userId="9faefd4e0139713e" providerId="LiveId" clId="{1F829F89-10AA-4FF4-B993-AC595C65816D}" dt="2024-08-04T21:19:10.683" v="1636" actId="478"/>
          <ac:spMkLst>
            <pc:docMk/>
            <pc:sldMk cId="1909055808" sldId="420"/>
            <ac:spMk id="4" creationId="{108815EB-89CB-11DB-75DD-DF1FDEB93811}"/>
          </ac:spMkLst>
        </pc:spChg>
        <pc:spChg chg="add mod">
          <ac:chgData name="Gulzar Ali" userId="9faefd4e0139713e" providerId="LiveId" clId="{1F829F89-10AA-4FF4-B993-AC595C65816D}" dt="2024-08-04T21:19:42.402" v="1661" actId="1076"/>
          <ac:spMkLst>
            <pc:docMk/>
            <pc:sldMk cId="1909055808" sldId="420"/>
            <ac:spMk id="5" creationId="{0AB7A1F6-101D-6D93-D0CA-79091A166413}"/>
          </ac:spMkLst>
        </pc:spChg>
        <pc:spChg chg="add mod">
          <ac:chgData name="Gulzar Ali" userId="9faefd4e0139713e" providerId="LiveId" clId="{1F829F89-10AA-4FF4-B993-AC595C65816D}" dt="2024-08-04T21:30:29.801" v="1755" actId="20577"/>
          <ac:spMkLst>
            <pc:docMk/>
            <pc:sldMk cId="1909055808" sldId="420"/>
            <ac:spMk id="6" creationId="{240E2AD2-BDF8-CBAC-E517-CCD9AE01869F}"/>
          </ac:spMkLst>
        </pc:spChg>
        <pc:spChg chg="del">
          <ac:chgData name="Gulzar Ali" userId="9faefd4e0139713e" providerId="LiveId" clId="{1F829F89-10AA-4FF4-B993-AC595C65816D}" dt="2024-08-04T21:19:07.595" v="1635" actId="478"/>
          <ac:spMkLst>
            <pc:docMk/>
            <pc:sldMk cId="1909055808" sldId="420"/>
            <ac:spMk id="23" creationId="{5C42BC14-8509-1CBC-4DFF-B05B80A28C17}"/>
          </ac:spMkLst>
        </pc:spChg>
        <pc:spChg chg="del">
          <ac:chgData name="Gulzar Ali" userId="9faefd4e0139713e" providerId="LiveId" clId="{1F829F89-10AA-4FF4-B993-AC595C65816D}" dt="2024-08-04T21:19:07.595" v="1635" actId="478"/>
          <ac:spMkLst>
            <pc:docMk/>
            <pc:sldMk cId="1909055808" sldId="420"/>
            <ac:spMk id="24" creationId="{BE6D211A-BC5D-69A0-7A5C-FAD7F8E56F64}"/>
          </ac:spMkLst>
        </pc:spChg>
        <pc:spChg chg="del">
          <ac:chgData name="Gulzar Ali" userId="9faefd4e0139713e" providerId="LiveId" clId="{1F829F89-10AA-4FF4-B993-AC595C65816D}" dt="2024-08-04T21:19:18.959" v="1638" actId="478"/>
          <ac:spMkLst>
            <pc:docMk/>
            <pc:sldMk cId="1909055808" sldId="420"/>
            <ac:spMk id="25" creationId="{284CFCE2-CDE1-B8D2-FDBD-FD860BF6ECA6}"/>
          </ac:spMkLst>
        </pc:spChg>
        <pc:spChg chg="del">
          <ac:chgData name="Gulzar Ali" userId="9faefd4e0139713e" providerId="LiveId" clId="{1F829F89-10AA-4FF4-B993-AC595C65816D}" dt="2024-08-04T21:19:07.595" v="1635" actId="478"/>
          <ac:spMkLst>
            <pc:docMk/>
            <pc:sldMk cId="1909055808" sldId="420"/>
            <ac:spMk id="26" creationId="{5E2D29AD-F5A0-DAB5-7107-D1061DC53290}"/>
          </ac:spMkLst>
        </pc:spChg>
        <pc:spChg chg="del">
          <ac:chgData name="Gulzar Ali" userId="9faefd4e0139713e" providerId="LiveId" clId="{1F829F89-10AA-4FF4-B993-AC595C65816D}" dt="2024-08-04T21:19:07.595" v="1635" actId="478"/>
          <ac:spMkLst>
            <pc:docMk/>
            <pc:sldMk cId="1909055808" sldId="420"/>
            <ac:spMk id="28" creationId="{7578DFF9-91F0-E66B-B7EE-9EDBC75E31F9}"/>
          </ac:spMkLst>
        </pc:spChg>
        <pc:spChg chg="add mod">
          <ac:chgData name="Gulzar Ali" userId="9faefd4e0139713e" providerId="LiveId" clId="{1F829F89-10AA-4FF4-B993-AC595C65816D}" dt="2024-08-04T21:35:38.234" v="1780" actId="1582"/>
          <ac:spMkLst>
            <pc:docMk/>
            <pc:sldMk cId="1909055808" sldId="420"/>
            <ac:spMk id="33" creationId="{C78B0106-8C89-DF4B-C41C-A06228E62943}"/>
          </ac:spMkLst>
        </pc:spChg>
        <pc:spChg chg="add mod">
          <ac:chgData name="Gulzar Ali" userId="9faefd4e0139713e" providerId="LiveId" clId="{1F829F89-10AA-4FF4-B993-AC595C65816D}" dt="2024-08-04T21:36:17.571" v="1788" actId="1582"/>
          <ac:spMkLst>
            <pc:docMk/>
            <pc:sldMk cId="1909055808" sldId="420"/>
            <ac:spMk id="37" creationId="{38590006-EC24-2424-CE82-53F9315C7441}"/>
          </ac:spMkLst>
        </pc:spChg>
        <pc:spChg chg="add mod">
          <ac:chgData name="Gulzar Ali" userId="9faefd4e0139713e" providerId="LiveId" clId="{1F829F89-10AA-4FF4-B993-AC595C65816D}" dt="2024-08-04T21:36:32.415" v="1793" actId="14100"/>
          <ac:spMkLst>
            <pc:docMk/>
            <pc:sldMk cId="1909055808" sldId="420"/>
            <ac:spMk id="38" creationId="{FB287813-E279-0513-FFB7-D2E1B93D1946}"/>
          </ac:spMkLst>
        </pc:spChg>
        <pc:spChg chg="add mod">
          <ac:chgData name="Gulzar Ali" userId="9faefd4e0139713e" providerId="LiveId" clId="{1F829F89-10AA-4FF4-B993-AC595C65816D}" dt="2024-08-04T21:37:47.552" v="1802" actId="14100"/>
          <ac:spMkLst>
            <pc:docMk/>
            <pc:sldMk cId="1909055808" sldId="420"/>
            <ac:spMk id="39" creationId="{A4D6CEE3-F192-51DE-1C5C-2D19C053236A}"/>
          </ac:spMkLst>
        </pc:spChg>
        <pc:spChg chg="del">
          <ac:chgData name="Gulzar Ali" userId="9faefd4e0139713e" providerId="LiveId" clId="{1F829F89-10AA-4FF4-B993-AC595C65816D}" dt="2024-08-04T21:19:15.501" v="1637" actId="478"/>
          <ac:spMkLst>
            <pc:docMk/>
            <pc:sldMk cId="1909055808" sldId="420"/>
            <ac:spMk id="40" creationId="{18070C5C-CD38-C8FB-8089-3631AF4D232E}"/>
          </ac:spMkLst>
        </pc:spChg>
        <pc:picChg chg="del">
          <ac:chgData name="Gulzar Ali" userId="9faefd4e0139713e" providerId="LiveId" clId="{1F829F89-10AA-4FF4-B993-AC595C65816D}" dt="2024-08-04T21:18:59.690" v="1634" actId="478"/>
          <ac:picMkLst>
            <pc:docMk/>
            <pc:sldMk cId="1909055808" sldId="420"/>
            <ac:picMk id="7" creationId="{8880013A-9A20-23B2-0825-2522E8AB82A5}"/>
          </ac:picMkLst>
        </pc:picChg>
        <pc:picChg chg="add mod">
          <ac:chgData name="Gulzar Ali" userId="9faefd4e0139713e" providerId="LiveId" clId="{1F829F89-10AA-4FF4-B993-AC595C65816D}" dt="2024-08-04T21:30:39.133" v="1757" actId="14100"/>
          <ac:picMkLst>
            <pc:docMk/>
            <pc:sldMk cId="1909055808" sldId="420"/>
            <ac:picMk id="9" creationId="{4D4130CE-1564-132E-8184-E450E501C474}"/>
          </ac:picMkLst>
        </pc:picChg>
        <pc:picChg chg="del">
          <ac:chgData name="Gulzar Ali" userId="9faefd4e0139713e" providerId="LiveId" clId="{1F829F89-10AA-4FF4-B993-AC595C65816D}" dt="2024-08-04T21:18:59.690" v="1634" actId="478"/>
          <ac:picMkLst>
            <pc:docMk/>
            <pc:sldMk cId="1909055808" sldId="420"/>
            <ac:picMk id="10" creationId="{74BBDE9A-5E19-995D-C650-94CA74540D24}"/>
          </ac:picMkLst>
        </pc:picChg>
        <pc:picChg chg="del">
          <ac:chgData name="Gulzar Ali" userId="9faefd4e0139713e" providerId="LiveId" clId="{1F829F89-10AA-4FF4-B993-AC595C65816D}" dt="2024-08-04T21:18:59.690" v="1634" actId="478"/>
          <ac:picMkLst>
            <pc:docMk/>
            <pc:sldMk cId="1909055808" sldId="420"/>
            <ac:picMk id="12" creationId="{9C7B936D-7D97-8190-AF16-37127EAA21B6}"/>
          </ac:picMkLst>
        </pc:picChg>
        <pc:picChg chg="add mod">
          <ac:chgData name="Gulzar Ali" userId="9faefd4e0139713e" providerId="LiveId" clId="{1F829F89-10AA-4FF4-B993-AC595C65816D}" dt="2024-08-04T21:38:03.976" v="1803" actId="14100"/>
          <ac:picMkLst>
            <pc:docMk/>
            <pc:sldMk cId="1909055808" sldId="420"/>
            <ac:picMk id="13" creationId="{3BA88EA6-2DA2-FC5E-541A-086FEA0F3C3B}"/>
          </ac:picMkLst>
        </pc:picChg>
        <pc:picChg chg="del">
          <ac:chgData name="Gulzar Ali" userId="9faefd4e0139713e" providerId="LiveId" clId="{1F829F89-10AA-4FF4-B993-AC595C65816D}" dt="2024-08-04T21:18:59.690" v="1634" actId="478"/>
          <ac:picMkLst>
            <pc:docMk/>
            <pc:sldMk cId="1909055808" sldId="420"/>
            <ac:picMk id="14" creationId="{FC13EA6D-AD98-89C8-2D8F-0029D189AE25}"/>
          </ac:picMkLst>
        </pc:picChg>
        <pc:picChg chg="del">
          <ac:chgData name="Gulzar Ali" userId="9faefd4e0139713e" providerId="LiveId" clId="{1F829F89-10AA-4FF4-B993-AC595C65816D}" dt="2024-08-04T21:19:07.595" v="1635" actId="478"/>
          <ac:picMkLst>
            <pc:docMk/>
            <pc:sldMk cId="1909055808" sldId="420"/>
            <ac:picMk id="15" creationId="{AADBD54D-E34C-69D1-15C4-82442C598696}"/>
          </ac:picMkLst>
        </pc:picChg>
        <pc:picChg chg="del">
          <ac:chgData name="Gulzar Ali" userId="9faefd4e0139713e" providerId="LiveId" clId="{1F829F89-10AA-4FF4-B993-AC595C65816D}" dt="2024-08-04T21:19:07.595" v="1635" actId="478"/>
          <ac:picMkLst>
            <pc:docMk/>
            <pc:sldMk cId="1909055808" sldId="420"/>
            <ac:picMk id="16" creationId="{C17A3AC3-78AC-BB50-A456-6D5222157D26}"/>
          </ac:picMkLst>
        </pc:picChg>
        <pc:picChg chg="del">
          <ac:chgData name="Gulzar Ali" userId="9faefd4e0139713e" providerId="LiveId" clId="{1F829F89-10AA-4FF4-B993-AC595C65816D}" dt="2024-08-04T21:19:07.595" v="1635" actId="478"/>
          <ac:picMkLst>
            <pc:docMk/>
            <pc:sldMk cId="1909055808" sldId="420"/>
            <ac:picMk id="17" creationId="{A8B52DE5-3DD5-EEC2-34C6-7E1B9DF56A5A}"/>
          </ac:picMkLst>
        </pc:picChg>
        <pc:picChg chg="del">
          <ac:chgData name="Gulzar Ali" userId="9faefd4e0139713e" providerId="LiveId" clId="{1F829F89-10AA-4FF4-B993-AC595C65816D}" dt="2024-08-04T21:19:07.595" v="1635" actId="478"/>
          <ac:picMkLst>
            <pc:docMk/>
            <pc:sldMk cId="1909055808" sldId="420"/>
            <ac:picMk id="18" creationId="{2CBA429A-4446-E80D-AE47-2EC5D3890F97}"/>
          </ac:picMkLst>
        </pc:picChg>
        <pc:picChg chg="add mod">
          <ac:chgData name="Gulzar Ali" userId="9faefd4e0139713e" providerId="LiveId" clId="{1F829F89-10AA-4FF4-B993-AC595C65816D}" dt="2024-08-04T21:36:22.720" v="1791" actId="1076"/>
          <ac:picMkLst>
            <pc:docMk/>
            <pc:sldMk cId="1909055808" sldId="420"/>
            <ac:picMk id="21" creationId="{E497498D-2098-5856-A484-DC7B24C8E142}"/>
          </ac:picMkLst>
        </pc:picChg>
        <pc:picChg chg="add mod">
          <ac:chgData name="Gulzar Ali" userId="9faefd4e0139713e" providerId="LiveId" clId="{1F829F89-10AA-4FF4-B993-AC595C65816D}" dt="2024-08-04T21:35:20.274" v="1774" actId="14100"/>
          <ac:picMkLst>
            <pc:docMk/>
            <pc:sldMk cId="1909055808" sldId="420"/>
            <ac:picMk id="29" creationId="{B82F2B5E-117D-267F-B471-D8043286F3D5}"/>
          </ac:picMkLst>
        </pc:picChg>
        <pc:picChg chg="add mod">
          <ac:chgData name="Gulzar Ali" userId="9faefd4e0139713e" providerId="LiveId" clId="{1F829F89-10AA-4FF4-B993-AC595C65816D}" dt="2024-08-04T21:35:22.926" v="1776" actId="1076"/>
          <ac:picMkLst>
            <pc:docMk/>
            <pc:sldMk cId="1909055808" sldId="420"/>
            <ac:picMk id="31" creationId="{BCF534BB-0F7C-EE5A-E6BB-D6684059AFD0}"/>
          </ac:picMkLst>
        </pc:picChg>
        <pc:cxnChg chg="del">
          <ac:chgData name="Gulzar Ali" userId="9faefd4e0139713e" providerId="LiveId" clId="{1F829F89-10AA-4FF4-B993-AC595C65816D}" dt="2024-08-04T21:19:07.595" v="1635" actId="478"/>
          <ac:cxnSpMkLst>
            <pc:docMk/>
            <pc:sldMk cId="1909055808" sldId="420"/>
            <ac:cxnSpMk id="20" creationId="{84497742-22ED-1B76-0822-1090DFC4893B}"/>
          </ac:cxnSpMkLst>
        </pc:cxnChg>
        <pc:cxnChg chg="del">
          <ac:chgData name="Gulzar Ali" userId="9faefd4e0139713e" providerId="LiveId" clId="{1F829F89-10AA-4FF4-B993-AC595C65816D}" dt="2024-08-04T21:19:07.595" v="1635" actId="478"/>
          <ac:cxnSpMkLst>
            <pc:docMk/>
            <pc:sldMk cId="1909055808" sldId="420"/>
            <ac:cxnSpMk id="22" creationId="{D2CF8884-01D4-FD1A-00B7-D65D004841F3}"/>
          </ac:cxnSpMkLst>
        </pc:cxnChg>
        <pc:cxnChg chg="del mod">
          <ac:chgData name="Gulzar Ali" userId="9faefd4e0139713e" providerId="LiveId" clId="{1F829F89-10AA-4FF4-B993-AC595C65816D}" dt="2024-08-04T21:19:07.595" v="1635" actId="478"/>
          <ac:cxnSpMkLst>
            <pc:docMk/>
            <pc:sldMk cId="1909055808" sldId="420"/>
            <ac:cxnSpMk id="32" creationId="{1794D123-ED71-69D7-9A93-CB675210CB1C}"/>
          </ac:cxnSpMkLst>
        </pc:cxnChg>
        <pc:cxnChg chg="add mod">
          <ac:chgData name="Gulzar Ali" userId="9faefd4e0139713e" providerId="LiveId" clId="{1F829F89-10AA-4FF4-B993-AC595C65816D}" dt="2024-08-04T21:35:53.627" v="1784" actId="1582"/>
          <ac:cxnSpMkLst>
            <pc:docMk/>
            <pc:sldMk cId="1909055808" sldId="420"/>
            <ac:cxnSpMk id="35" creationId="{1875F61B-7262-BFC9-2300-EB7E81D4AB9A}"/>
          </ac:cxnSpMkLst>
        </pc:cxnChg>
      </pc:sldChg>
      <pc:sldChg chg="addSp delSp modSp mod">
        <pc:chgData name="Gulzar Ali" userId="9faefd4e0139713e" providerId="LiveId" clId="{1F829F89-10AA-4FF4-B993-AC595C65816D}" dt="2024-08-04T21:53:41.384" v="1969" actId="14100"/>
        <pc:sldMkLst>
          <pc:docMk/>
          <pc:sldMk cId="1899804079" sldId="421"/>
        </pc:sldMkLst>
        <pc:spChg chg="add del mod">
          <ac:chgData name="Gulzar Ali" userId="9faefd4e0139713e" providerId="LiveId" clId="{1F829F89-10AA-4FF4-B993-AC595C65816D}" dt="2024-08-04T21:40:30.130" v="1806" actId="478"/>
          <ac:spMkLst>
            <pc:docMk/>
            <pc:sldMk cId="1899804079" sldId="421"/>
            <ac:spMk id="4" creationId="{061F3788-72FA-B7CA-331A-8A7DEE243947}"/>
          </ac:spMkLst>
        </pc:spChg>
        <pc:spChg chg="add mod">
          <ac:chgData name="Gulzar Ali" userId="9faefd4e0139713e" providerId="LiveId" clId="{1F829F89-10AA-4FF4-B993-AC595C65816D}" dt="2024-08-04T21:46:42.230" v="1950" actId="255"/>
          <ac:spMkLst>
            <pc:docMk/>
            <pc:sldMk cId="1899804079" sldId="421"/>
            <ac:spMk id="5" creationId="{6C65BC84-A37C-249B-6DC2-73B4AECA3100}"/>
          </ac:spMkLst>
        </pc:spChg>
        <pc:spChg chg="del">
          <ac:chgData name="Gulzar Ali" userId="9faefd4e0139713e" providerId="LiveId" clId="{1F829F89-10AA-4FF4-B993-AC595C65816D}" dt="2024-08-04T21:40:34.144" v="1807" actId="478"/>
          <ac:spMkLst>
            <pc:docMk/>
            <pc:sldMk cId="1899804079" sldId="421"/>
            <ac:spMk id="11" creationId="{7C3BB172-DA7A-25ED-F8BF-35B1775AD917}"/>
          </ac:spMkLst>
        </pc:spChg>
        <pc:picChg chg="del">
          <ac:chgData name="Gulzar Ali" userId="9faefd4e0139713e" providerId="LiveId" clId="{1F829F89-10AA-4FF4-B993-AC595C65816D}" dt="2024-08-04T21:40:25.348" v="1805" actId="478"/>
          <ac:picMkLst>
            <pc:docMk/>
            <pc:sldMk cId="1899804079" sldId="421"/>
            <ac:picMk id="6" creationId="{6118A4D4-316F-6B25-83D8-0F09A2EC8C30}"/>
          </ac:picMkLst>
        </pc:picChg>
        <pc:picChg chg="add mod">
          <ac:chgData name="Gulzar Ali" userId="9faefd4e0139713e" providerId="LiveId" clId="{1F829F89-10AA-4FF4-B993-AC595C65816D}" dt="2024-08-04T21:53:10.001" v="1964" actId="1076"/>
          <ac:picMkLst>
            <pc:docMk/>
            <pc:sldMk cId="1899804079" sldId="421"/>
            <ac:picMk id="8" creationId="{C56354DE-47FC-B9F8-694D-CEF6C107AAEE}"/>
          </ac:picMkLst>
        </pc:picChg>
        <pc:picChg chg="del">
          <ac:chgData name="Gulzar Ali" userId="9faefd4e0139713e" providerId="LiveId" clId="{1F829F89-10AA-4FF4-B993-AC595C65816D}" dt="2024-08-04T21:40:25.348" v="1805" actId="478"/>
          <ac:picMkLst>
            <pc:docMk/>
            <pc:sldMk cId="1899804079" sldId="421"/>
            <ac:picMk id="9" creationId="{7909388C-23EC-746C-EB4C-CCECAB819A7B}"/>
          </ac:picMkLst>
        </pc:picChg>
        <pc:picChg chg="add del mod modCrop">
          <ac:chgData name="Gulzar Ali" userId="9faefd4e0139713e" providerId="LiveId" clId="{1F829F89-10AA-4FF4-B993-AC595C65816D}" dt="2024-08-04T21:53:11.485" v="1965" actId="1076"/>
          <ac:picMkLst>
            <pc:docMk/>
            <pc:sldMk cId="1899804079" sldId="421"/>
            <ac:picMk id="12" creationId="{1535546A-1857-8110-0D6D-BAE357D8ED71}"/>
          </ac:picMkLst>
        </pc:picChg>
        <pc:picChg chg="add del mod modCrop">
          <ac:chgData name="Gulzar Ali" userId="9faefd4e0139713e" providerId="LiveId" clId="{1F829F89-10AA-4FF4-B993-AC595C65816D}" dt="2024-08-04T21:53:41.384" v="1969" actId="14100"/>
          <ac:picMkLst>
            <pc:docMk/>
            <pc:sldMk cId="1899804079" sldId="421"/>
            <ac:picMk id="15" creationId="{F1F7F0BC-F399-A34F-9C0A-C236086B02BA}"/>
          </ac:picMkLst>
        </pc:picChg>
        <pc:picChg chg="add del mod">
          <ac:chgData name="Gulzar Ali" userId="9faefd4e0139713e" providerId="LiveId" clId="{1F829F89-10AA-4FF4-B993-AC595C65816D}" dt="2024-08-04T21:53:03.794" v="1961" actId="478"/>
          <ac:picMkLst>
            <pc:docMk/>
            <pc:sldMk cId="1899804079" sldId="421"/>
            <ac:picMk id="17" creationId="{87385D83-DFD1-38A7-3954-6205B666993B}"/>
          </ac:picMkLst>
        </pc:picChg>
        <pc:picChg chg="del">
          <ac:chgData name="Gulzar Ali" userId="9faefd4e0139713e" providerId="LiveId" clId="{1F829F89-10AA-4FF4-B993-AC595C65816D}" dt="2024-08-04T21:42:28.885" v="1926" actId="478"/>
          <ac:picMkLst>
            <pc:docMk/>
            <pc:sldMk cId="1899804079" sldId="421"/>
            <ac:picMk id="19" creationId="{F26EE868-812C-C336-9FE1-85BE3DEE7D21}"/>
          </ac:picMkLst>
        </pc:picChg>
        <pc:cxnChg chg="del mod">
          <ac:chgData name="Gulzar Ali" userId="9faefd4e0139713e" providerId="LiveId" clId="{1F829F89-10AA-4FF4-B993-AC595C65816D}" dt="2024-08-04T21:40:34.144" v="1807" actId="478"/>
          <ac:cxnSpMkLst>
            <pc:docMk/>
            <pc:sldMk cId="1899804079" sldId="421"/>
            <ac:cxnSpMk id="14" creationId="{40166722-6F8B-32E1-D09C-872ADE9E60C1}"/>
          </ac:cxnSpMkLst>
        </pc:cxnChg>
      </pc:sldChg>
      <pc:sldChg chg="del">
        <pc:chgData name="Gulzar Ali" userId="9faefd4e0139713e" providerId="LiveId" clId="{1F829F89-10AA-4FF4-B993-AC595C65816D}" dt="2024-08-04T22:28:43.607" v="2210" actId="47"/>
        <pc:sldMkLst>
          <pc:docMk/>
          <pc:sldMk cId="1358073752" sldId="422"/>
        </pc:sldMkLst>
      </pc:sldChg>
      <pc:sldChg chg="addSp delSp modSp mod">
        <pc:chgData name="Gulzar Ali" userId="9faefd4e0139713e" providerId="LiveId" clId="{1F829F89-10AA-4FF4-B993-AC595C65816D}" dt="2024-08-04T14:44:27.387" v="514" actId="1076"/>
        <pc:sldMkLst>
          <pc:docMk/>
          <pc:sldMk cId="224915656" sldId="423"/>
        </pc:sldMkLst>
        <pc:spChg chg="del">
          <ac:chgData name="Gulzar Ali" userId="9faefd4e0139713e" providerId="LiveId" clId="{1F829F89-10AA-4FF4-B993-AC595C65816D}" dt="2024-08-04T08:42:17.685" v="399" actId="478"/>
          <ac:spMkLst>
            <pc:docMk/>
            <pc:sldMk cId="224915656" sldId="423"/>
            <ac:spMk id="2" creationId="{8D104F75-5AEF-25CF-7A1A-CFDC36C8E511}"/>
          </ac:spMkLst>
        </pc:spChg>
        <pc:spChg chg="mod">
          <ac:chgData name="Gulzar Ali" userId="9faefd4e0139713e" providerId="LiveId" clId="{1F829F89-10AA-4FF4-B993-AC595C65816D}" dt="2024-08-04T08:43:39.530" v="464" actId="20577"/>
          <ac:spMkLst>
            <pc:docMk/>
            <pc:sldMk cId="224915656" sldId="423"/>
            <ac:spMk id="3" creationId="{3753CA10-5FBE-7308-AAE9-9F1CE5D23D4B}"/>
          </ac:spMkLst>
        </pc:spChg>
        <pc:spChg chg="del">
          <ac:chgData name="Gulzar Ali" userId="9faefd4e0139713e" providerId="LiveId" clId="{1F829F89-10AA-4FF4-B993-AC595C65816D}" dt="2024-08-04T08:42:40.840" v="405" actId="478"/>
          <ac:spMkLst>
            <pc:docMk/>
            <pc:sldMk cId="224915656" sldId="423"/>
            <ac:spMk id="4" creationId="{657F07C7-806B-B83A-5BAC-5D8E48AD2550}"/>
          </ac:spMkLst>
        </pc:spChg>
        <pc:spChg chg="add del mod">
          <ac:chgData name="Gulzar Ali" userId="9faefd4e0139713e" providerId="LiveId" clId="{1F829F89-10AA-4FF4-B993-AC595C65816D}" dt="2024-08-04T08:42:20.875" v="400" actId="478"/>
          <ac:spMkLst>
            <pc:docMk/>
            <pc:sldMk cId="224915656" sldId="423"/>
            <ac:spMk id="6" creationId="{A9B3218E-E331-F9C0-69BF-9F629C9A36ED}"/>
          </ac:spMkLst>
        </pc:spChg>
        <pc:spChg chg="add mod">
          <ac:chgData name="Gulzar Ali" userId="9faefd4e0139713e" providerId="LiveId" clId="{1F829F89-10AA-4FF4-B993-AC595C65816D}" dt="2024-08-04T08:44:23.113" v="496" actId="14100"/>
          <ac:spMkLst>
            <pc:docMk/>
            <pc:sldMk cId="224915656" sldId="423"/>
            <ac:spMk id="9" creationId="{8D315CAB-BD8B-2DA2-012E-7059497FC02F}"/>
          </ac:spMkLst>
        </pc:spChg>
        <pc:spChg chg="add mod">
          <ac:chgData name="Gulzar Ali" userId="9faefd4e0139713e" providerId="LiveId" clId="{1F829F89-10AA-4FF4-B993-AC595C65816D}" dt="2024-08-04T08:45:11.759" v="500" actId="207"/>
          <ac:spMkLst>
            <pc:docMk/>
            <pc:sldMk cId="224915656" sldId="423"/>
            <ac:spMk id="10" creationId="{88AE7560-EDBB-DAFF-3A0F-1F6DF07678DD}"/>
          </ac:spMkLst>
        </pc:spChg>
        <pc:spChg chg="del">
          <ac:chgData name="Gulzar Ali" userId="9faefd4e0139713e" providerId="LiveId" clId="{1F829F89-10AA-4FF4-B993-AC595C65816D}" dt="2024-08-04T08:42:40.840" v="405" actId="478"/>
          <ac:spMkLst>
            <pc:docMk/>
            <pc:sldMk cId="224915656" sldId="423"/>
            <ac:spMk id="12" creationId="{E20BECA0-E53B-9AAE-CF2E-6AC30C00B6FB}"/>
          </ac:spMkLst>
        </pc:spChg>
        <pc:spChg chg="del">
          <ac:chgData name="Gulzar Ali" userId="9faefd4e0139713e" providerId="LiveId" clId="{1F829F89-10AA-4FF4-B993-AC595C65816D}" dt="2024-08-04T08:42:30.870" v="403" actId="478"/>
          <ac:spMkLst>
            <pc:docMk/>
            <pc:sldMk cId="224915656" sldId="423"/>
            <ac:spMk id="45" creationId="{6C4DDEC4-D11E-7016-10AD-CA1EF34C7CF7}"/>
          </ac:spMkLst>
        </pc:spChg>
        <pc:picChg chg="del">
          <ac:chgData name="Gulzar Ali" userId="9faefd4e0139713e" providerId="LiveId" clId="{1F829F89-10AA-4FF4-B993-AC595C65816D}" dt="2024-08-04T08:42:22.975" v="401" actId="478"/>
          <ac:picMkLst>
            <pc:docMk/>
            <pc:sldMk cId="224915656" sldId="423"/>
            <ac:picMk id="7" creationId="{19C4D2AA-74DD-7DFC-07C4-684F165C11F4}"/>
          </ac:picMkLst>
        </pc:picChg>
        <pc:picChg chg="add mod">
          <ac:chgData name="Gulzar Ali" userId="9faefd4e0139713e" providerId="LiveId" clId="{1F829F89-10AA-4FF4-B993-AC595C65816D}" dt="2024-08-04T08:44:05.254" v="467" actId="1076"/>
          <ac:picMkLst>
            <pc:docMk/>
            <pc:sldMk cId="224915656" sldId="423"/>
            <ac:picMk id="8" creationId="{2968309B-3921-D944-266C-92BC55F2ABF9}"/>
          </ac:picMkLst>
        </pc:picChg>
        <pc:picChg chg="add mod">
          <ac:chgData name="Gulzar Ali" userId="9faefd4e0139713e" providerId="LiveId" clId="{1F829F89-10AA-4FF4-B993-AC595C65816D}" dt="2024-08-04T14:43:58.396" v="509" actId="1076"/>
          <ac:picMkLst>
            <pc:docMk/>
            <pc:sldMk cId="224915656" sldId="423"/>
            <ac:picMk id="17" creationId="{A6B6FB42-9F9B-0F8E-8984-4EC066D07241}"/>
          </ac:picMkLst>
        </pc:picChg>
        <pc:picChg chg="add mod">
          <ac:chgData name="Gulzar Ali" userId="9faefd4e0139713e" providerId="LiveId" clId="{1F829F89-10AA-4FF4-B993-AC595C65816D}" dt="2024-08-04T14:44:27.387" v="514" actId="1076"/>
          <ac:picMkLst>
            <pc:docMk/>
            <pc:sldMk cId="224915656" sldId="423"/>
            <ac:picMk id="19" creationId="{EF1425F8-0456-CAB5-33BF-D48BB3CB1640}"/>
          </ac:picMkLst>
        </pc:picChg>
        <pc:picChg chg="del">
          <ac:chgData name="Gulzar Ali" userId="9faefd4e0139713e" providerId="LiveId" clId="{1F829F89-10AA-4FF4-B993-AC595C65816D}" dt="2024-08-04T08:42:37.443" v="404" actId="478"/>
          <ac:picMkLst>
            <pc:docMk/>
            <pc:sldMk cId="224915656" sldId="423"/>
            <ac:picMk id="21" creationId="{896ED4E0-50BE-EAFF-909D-FBADC95270DC}"/>
          </ac:picMkLst>
        </pc:picChg>
        <pc:picChg chg="del">
          <ac:chgData name="Gulzar Ali" userId="9faefd4e0139713e" providerId="LiveId" clId="{1F829F89-10AA-4FF4-B993-AC595C65816D}" dt="2024-08-04T08:42:30.870" v="403" actId="478"/>
          <ac:picMkLst>
            <pc:docMk/>
            <pc:sldMk cId="224915656" sldId="423"/>
            <ac:picMk id="27" creationId="{489DE31B-8BC0-540A-A96E-B41C76A161AD}"/>
          </ac:picMkLst>
        </pc:picChg>
        <pc:picChg chg="del">
          <ac:chgData name="Gulzar Ali" userId="9faefd4e0139713e" providerId="LiveId" clId="{1F829F89-10AA-4FF4-B993-AC595C65816D}" dt="2024-08-04T08:42:37.443" v="404" actId="478"/>
          <ac:picMkLst>
            <pc:docMk/>
            <pc:sldMk cId="224915656" sldId="423"/>
            <ac:picMk id="29" creationId="{4F3FA8AA-CD73-E326-D7A1-0A8DBADD74D9}"/>
          </ac:picMkLst>
        </pc:picChg>
        <pc:picChg chg="del">
          <ac:chgData name="Gulzar Ali" userId="9faefd4e0139713e" providerId="LiveId" clId="{1F829F89-10AA-4FF4-B993-AC595C65816D}" dt="2024-08-04T08:42:25.200" v="402" actId="478"/>
          <ac:picMkLst>
            <pc:docMk/>
            <pc:sldMk cId="224915656" sldId="423"/>
            <ac:picMk id="40" creationId="{112252D7-B544-DD5D-A2C3-3978873A1435}"/>
          </ac:picMkLst>
        </pc:picChg>
        <pc:cxnChg chg="add mod">
          <ac:chgData name="Gulzar Ali" userId="9faefd4e0139713e" providerId="LiveId" clId="{1F829F89-10AA-4FF4-B993-AC595C65816D}" dt="2024-08-04T08:45:33.961" v="504" actId="1582"/>
          <ac:cxnSpMkLst>
            <pc:docMk/>
            <pc:sldMk cId="224915656" sldId="423"/>
            <ac:cxnSpMk id="13" creationId="{EE60CE9D-564D-7F12-3D93-C6D3E2948F2F}"/>
          </ac:cxnSpMkLst>
        </pc:cxnChg>
        <pc:cxnChg chg="del mod">
          <ac:chgData name="Gulzar Ali" userId="9faefd4e0139713e" providerId="LiveId" clId="{1F829F89-10AA-4FF4-B993-AC595C65816D}" dt="2024-08-04T08:42:37.443" v="404" actId="478"/>
          <ac:cxnSpMkLst>
            <pc:docMk/>
            <pc:sldMk cId="224915656" sldId="423"/>
            <ac:cxnSpMk id="14" creationId="{D44479A8-3131-EA37-77DD-4E3719684E7C}"/>
          </ac:cxnSpMkLst>
        </pc:cxnChg>
        <pc:cxnChg chg="del mod">
          <ac:chgData name="Gulzar Ali" userId="9faefd4e0139713e" providerId="LiveId" clId="{1F829F89-10AA-4FF4-B993-AC595C65816D}" dt="2024-08-04T08:42:37.443" v="404" actId="478"/>
          <ac:cxnSpMkLst>
            <pc:docMk/>
            <pc:sldMk cId="224915656" sldId="423"/>
            <ac:cxnSpMk id="32" creationId="{2F967E86-A7D5-E4FB-744B-C9E9969310A5}"/>
          </ac:cxnSpMkLst>
        </pc:cxnChg>
        <pc:cxnChg chg="del mod">
          <ac:chgData name="Gulzar Ali" userId="9faefd4e0139713e" providerId="LiveId" clId="{1F829F89-10AA-4FF4-B993-AC595C65816D}" dt="2024-08-04T08:42:30.870" v="403" actId="478"/>
          <ac:cxnSpMkLst>
            <pc:docMk/>
            <pc:sldMk cId="224915656" sldId="423"/>
            <ac:cxnSpMk id="42" creationId="{616BCE8C-1886-5C88-F3C0-6BD0A2B6B652}"/>
          </ac:cxnSpMkLst>
        </pc:cxnChg>
      </pc:sldChg>
      <pc:sldChg chg="addSp delSp modSp mod">
        <pc:chgData name="Gulzar Ali" userId="9faefd4e0139713e" providerId="LiveId" clId="{1F829F89-10AA-4FF4-B993-AC595C65816D}" dt="2024-08-04T08:36:46.413" v="378" actId="20577"/>
        <pc:sldMkLst>
          <pc:docMk/>
          <pc:sldMk cId="4172279676" sldId="424"/>
        </pc:sldMkLst>
        <pc:spChg chg="mod">
          <ac:chgData name="Gulzar Ali" userId="9faefd4e0139713e" providerId="LiveId" clId="{1F829F89-10AA-4FF4-B993-AC595C65816D}" dt="2024-08-04T08:36:46.413" v="378" actId="20577"/>
          <ac:spMkLst>
            <pc:docMk/>
            <pc:sldMk cId="4172279676" sldId="424"/>
            <ac:spMk id="10" creationId="{1867EE79-8582-B8C3-249A-7428E254AA79}"/>
          </ac:spMkLst>
        </pc:spChg>
        <pc:picChg chg="add del mod">
          <ac:chgData name="Gulzar Ali" userId="9faefd4e0139713e" providerId="LiveId" clId="{1F829F89-10AA-4FF4-B993-AC595C65816D}" dt="2024-08-04T08:17:11.502" v="278" actId="21"/>
          <ac:picMkLst>
            <pc:docMk/>
            <pc:sldMk cId="4172279676" sldId="424"/>
            <ac:picMk id="4" creationId="{5B5B5164-425A-3EE2-AF41-922AC1FB7576}"/>
          </ac:picMkLst>
        </pc:picChg>
        <pc:picChg chg="add del">
          <ac:chgData name="Gulzar Ali" userId="9faefd4e0139713e" providerId="LiveId" clId="{1F829F89-10AA-4FF4-B993-AC595C65816D}" dt="2024-08-04T08:17:14.266" v="280" actId="21"/>
          <ac:picMkLst>
            <pc:docMk/>
            <pc:sldMk cId="4172279676" sldId="424"/>
            <ac:picMk id="5" creationId="{56FDF2C5-E022-FE6D-4420-DAB805B2E0A5}"/>
          </ac:picMkLst>
        </pc:picChg>
        <pc:picChg chg="add mod">
          <ac:chgData name="Gulzar Ali" userId="9faefd4e0139713e" providerId="LiveId" clId="{1F829F89-10AA-4FF4-B993-AC595C65816D}" dt="2024-08-04T08:17:37.839" v="286" actId="14100"/>
          <ac:picMkLst>
            <pc:docMk/>
            <pc:sldMk cId="4172279676" sldId="424"/>
            <ac:picMk id="6" creationId="{0983B497-5244-6E77-DE29-1CD277FBEF85}"/>
          </ac:picMkLst>
        </pc:picChg>
        <pc:picChg chg="del mod">
          <ac:chgData name="Gulzar Ali" userId="9faefd4e0139713e" providerId="LiveId" clId="{1F829F89-10AA-4FF4-B993-AC595C65816D}" dt="2024-08-03T08:27:24.345" v="219" actId="478"/>
          <ac:picMkLst>
            <pc:docMk/>
            <pc:sldMk cId="4172279676" sldId="424"/>
            <ac:picMk id="6" creationId="{BBD30F71-BDAD-94A9-C3E4-F8E90F710053}"/>
          </ac:picMkLst>
        </pc:picChg>
        <pc:picChg chg="del mod">
          <ac:chgData name="Gulzar Ali" userId="9faefd4e0139713e" providerId="LiveId" clId="{1F829F89-10AA-4FF4-B993-AC595C65816D}" dt="2024-08-04T08:31:53.771" v="365" actId="21"/>
          <ac:picMkLst>
            <pc:docMk/>
            <pc:sldMk cId="4172279676" sldId="424"/>
            <ac:picMk id="7" creationId="{F455BEE3-4551-BFFF-C43F-253E2F241392}"/>
          </ac:picMkLst>
        </pc:picChg>
        <pc:picChg chg="add mod">
          <ac:chgData name="Gulzar Ali" userId="9faefd4e0139713e" providerId="LiveId" clId="{1F829F89-10AA-4FF4-B993-AC595C65816D}" dt="2024-08-04T08:18:26.247" v="295" actId="14100"/>
          <ac:picMkLst>
            <pc:docMk/>
            <pc:sldMk cId="4172279676" sldId="424"/>
            <ac:picMk id="8" creationId="{3E49C874-086E-7CCE-86CC-E782E7AFF12A}"/>
          </ac:picMkLst>
        </pc:picChg>
        <pc:picChg chg="add del mod">
          <ac:chgData name="Gulzar Ali" userId="9faefd4e0139713e" providerId="LiveId" clId="{1F829F89-10AA-4FF4-B993-AC595C65816D}" dt="2024-08-04T08:17:52.124" v="291" actId="478"/>
          <ac:picMkLst>
            <pc:docMk/>
            <pc:sldMk cId="4172279676" sldId="424"/>
            <ac:picMk id="9" creationId="{E2EB2E00-F18E-1215-011D-2E0576A6110F}"/>
          </ac:picMkLst>
        </pc:picChg>
        <pc:picChg chg="add mod">
          <ac:chgData name="Gulzar Ali" userId="9faefd4e0139713e" providerId="LiveId" clId="{1F829F89-10AA-4FF4-B993-AC595C65816D}" dt="2024-08-04T08:35:52.462" v="370" actId="1076"/>
          <ac:picMkLst>
            <pc:docMk/>
            <pc:sldMk cId="4172279676" sldId="424"/>
            <ac:picMk id="11" creationId="{FC3B9F7A-1FF5-E9C3-423F-0691962E8B2B}"/>
          </ac:picMkLst>
        </pc:picChg>
      </pc:sldChg>
      <pc:sldChg chg="del">
        <pc:chgData name="Gulzar Ali" userId="9faefd4e0139713e" providerId="LiveId" clId="{1F829F89-10AA-4FF4-B993-AC595C65816D}" dt="2024-08-04T21:18:25.410" v="1633" actId="2696"/>
        <pc:sldMkLst>
          <pc:docMk/>
          <pc:sldMk cId="4212940331" sldId="425"/>
        </pc:sldMkLst>
      </pc:sldChg>
      <pc:sldChg chg="addSp modSp mod">
        <pc:chgData name="Gulzar Ali" userId="9faefd4e0139713e" providerId="LiveId" clId="{1F829F89-10AA-4FF4-B993-AC595C65816D}" dt="2024-08-04T22:28:57.883" v="2215" actId="1076"/>
        <pc:sldMkLst>
          <pc:docMk/>
          <pc:sldMk cId="1507211988" sldId="426"/>
        </pc:sldMkLst>
        <pc:spChg chg="mod">
          <ac:chgData name="Gulzar Ali" userId="9faefd4e0139713e" providerId="LiveId" clId="{1F829F89-10AA-4FF4-B993-AC595C65816D}" dt="2024-08-04T22:28:54.524" v="2214" actId="14100"/>
          <ac:spMkLst>
            <pc:docMk/>
            <pc:sldMk cId="1507211988" sldId="426"/>
            <ac:spMk id="2" creationId="{6798599A-26A0-99BC-4028-EF81B3A3D8F5}"/>
          </ac:spMkLst>
        </pc:spChg>
        <pc:picChg chg="add mod">
          <ac:chgData name="Gulzar Ali" userId="9faefd4e0139713e" providerId="LiveId" clId="{1F829F89-10AA-4FF4-B993-AC595C65816D}" dt="2024-08-04T22:28:57.883" v="2215" actId="1076"/>
          <ac:picMkLst>
            <pc:docMk/>
            <pc:sldMk cId="1507211988" sldId="426"/>
            <ac:picMk id="5" creationId="{4AA6A34B-93E7-4F42-DE49-B1AED6695178}"/>
          </ac:picMkLst>
        </pc:picChg>
      </pc:sldChg>
      <pc:sldChg chg="addSp delSp modSp add mod ord">
        <pc:chgData name="Gulzar Ali" userId="9faefd4e0139713e" providerId="LiveId" clId="{1F829F89-10AA-4FF4-B993-AC595C65816D}" dt="2024-08-04T08:27:09.895" v="362" actId="1582"/>
        <pc:sldMkLst>
          <pc:docMk/>
          <pc:sldMk cId="1732019189" sldId="427"/>
        </pc:sldMkLst>
        <pc:spChg chg="mod">
          <ac:chgData name="Gulzar Ali" userId="9faefd4e0139713e" providerId="LiveId" clId="{1F829F89-10AA-4FF4-B993-AC595C65816D}" dt="2024-08-04T08:15:16.942" v="275" actId="255"/>
          <ac:spMkLst>
            <pc:docMk/>
            <pc:sldMk cId="1732019189" sldId="427"/>
            <ac:spMk id="3" creationId="{4B3C1D5B-11AC-48D7-B0A0-63BC88617D64}"/>
          </ac:spMkLst>
        </pc:spChg>
        <pc:spChg chg="add del mod">
          <ac:chgData name="Gulzar Ali" userId="9faefd4e0139713e" providerId="LiveId" clId="{1F829F89-10AA-4FF4-B993-AC595C65816D}" dt="2024-08-04T08:24:36.819" v="344" actId="478"/>
          <ac:spMkLst>
            <pc:docMk/>
            <pc:sldMk cId="1732019189" sldId="427"/>
            <ac:spMk id="4" creationId="{36549930-F1AA-48E8-F9FD-8183F03E2A1C}"/>
          </ac:spMkLst>
        </pc:spChg>
        <pc:spChg chg="add mod">
          <ac:chgData name="Gulzar Ali" userId="9faefd4e0139713e" providerId="LiveId" clId="{1F829F89-10AA-4FF4-B993-AC595C65816D}" dt="2024-08-04T08:27:03.757" v="361" actId="1582"/>
          <ac:spMkLst>
            <pc:docMk/>
            <pc:sldMk cId="1732019189" sldId="427"/>
            <ac:spMk id="5" creationId="{9C5DCA30-16AD-B29C-68B8-19ACBBB80C04}"/>
          </ac:spMkLst>
        </pc:spChg>
        <pc:spChg chg="add mod">
          <ac:chgData name="Gulzar Ali" userId="9faefd4e0139713e" providerId="LiveId" clId="{1F829F89-10AA-4FF4-B993-AC595C65816D}" dt="2024-08-04T08:27:09.895" v="362" actId="1582"/>
          <ac:spMkLst>
            <pc:docMk/>
            <pc:sldMk cId="1732019189" sldId="427"/>
            <ac:spMk id="6" creationId="{76E5902E-CCDD-5714-9D21-9D6A2416CBEB}"/>
          </ac:spMkLst>
        </pc:spChg>
        <pc:spChg chg="del">
          <ac:chgData name="Gulzar Ali" userId="9faefd4e0139713e" providerId="LiveId" clId="{1F829F89-10AA-4FF4-B993-AC595C65816D}" dt="2024-08-04T08:14:02.876" v="273" actId="478"/>
          <ac:spMkLst>
            <pc:docMk/>
            <pc:sldMk cId="1732019189" sldId="427"/>
            <ac:spMk id="8" creationId="{9C542EFA-F979-D43D-0883-4AA2B25AC83C}"/>
          </ac:spMkLst>
        </pc:spChg>
      </pc:sldChg>
      <pc:sldChg chg="addSp delSp modSp add mod">
        <pc:chgData name="Gulzar Ali" userId="9faefd4e0139713e" providerId="LiveId" clId="{1F829F89-10AA-4FF4-B993-AC595C65816D}" dt="2024-08-04T20:01:35.300" v="699" actId="1076"/>
        <pc:sldMkLst>
          <pc:docMk/>
          <pc:sldMk cId="2320655824" sldId="428"/>
        </pc:sldMkLst>
        <pc:spChg chg="mod">
          <ac:chgData name="Gulzar Ali" userId="9faefd4e0139713e" providerId="LiveId" clId="{1F829F89-10AA-4FF4-B993-AC595C65816D}" dt="2024-08-04T14:45:18.347" v="546" actId="20577"/>
          <ac:spMkLst>
            <pc:docMk/>
            <pc:sldMk cId="2320655824" sldId="428"/>
            <ac:spMk id="9" creationId="{8D315CAB-BD8B-2DA2-012E-7059497FC02F}"/>
          </ac:spMkLst>
        </pc:spChg>
        <pc:spChg chg="del">
          <ac:chgData name="Gulzar Ali" userId="9faefd4e0139713e" providerId="LiveId" clId="{1F829F89-10AA-4FF4-B993-AC595C65816D}" dt="2024-08-04T14:45:23.254" v="547" actId="478"/>
          <ac:spMkLst>
            <pc:docMk/>
            <pc:sldMk cId="2320655824" sldId="428"/>
            <ac:spMk id="10" creationId="{88AE7560-EDBB-DAFF-3A0F-1F6DF07678DD}"/>
          </ac:spMkLst>
        </pc:spChg>
        <pc:picChg chg="add mod">
          <ac:chgData name="Gulzar Ali" userId="9faefd4e0139713e" providerId="LiveId" clId="{1F829F89-10AA-4FF4-B993-AC595C65816D}" dt="2024-08-04T15:31:17.529" v="608" actId="14100"/>
          <ac:picMkLst>
            <pc:docMk/>
            <pc:sldMk cId="2320655824" sldId="428"/>
            <ac:picMk id="4" creationId="{7C279F70-6F47-0162-7078-2FA238F63380}"/>
          </ac:picMkLst>
        </pc:picChg>
        <pc:picChg chg="add mod">
          <ac:chgData name="Gulzar Ali" userId="9faefd4e0139713e" providerId="LiveId" clId="{1F829F89-10AA-4FF4-B993-AC595C65816D}" dt="2024-08-04T19:53:40.479" v="657" actId="1076"/>
          <ac:picMkLst>
            <pc:docMk/>
            <pc:sldMk cId="2320655824" sldId="428"/>
            <ac:picMk id="5" creationId="{401484C1-853D-F5F6-3927-4CC037E8B0B3}"/>
          </ac:picMkLst>
        </pc:picChg>
        <pc:picChg chg="add mod">
          <ac:chgData name="Gulzar Ali" userId="9faefd4e0139713e" providerId="LiveId" clId="{1F829F89-10AA-4FF4-B993-AC595C65816D}" dt="2024-08-04T20:01:35.300" v="699" actId="1076"/>
          <ac:picMkLst>
            <pc:docMk/>
            <pc:sldMk cId="2320655824" sldId="428"/>
            <ac:picMk id="8" creationId="{276E601F-2BD3-56E5-5E45-065D01487B37}"/>
          </ac:picMkLst>
        </pc:picChg>
        <pc:picChg chg="del">
          <ac:chgData name="Gulzar Ali" userId="9faefd4e0139713e" providerId="LiveId" clId="{1F829F89-10AA-4FF4-B993-AC595C65816D}" dt="2024-08-04T14:45:05.406" v="517" actId="478"/>
          <ac:picMkLst>
            <pc:docMk/>
            <pc:sldMk cId="2320655824" sldId="428"/>
            <ac:picMk id="8" creationId="{2968309B-3921-D944-266C-92BC55F2ABF9}"/>
          </ac:picMkLst>
        </pc:picChg>
        <pc:picChg chg="add del mod">
          <ac:chgData name="Gulzar Ali" userId="9faefd4e0139713e" providerId="LiveId" clId="{1F829F89-10AA-4FF4-B993-AC595C65816D}" dt="2024-08-04T15:26:40.343" v="587" actId="478"/>
          <ac:picMkLst>
            <pc:docMk/>
            <pc:sldMk cId="2320655824" sldId="428"/>
            <ac:picMk id="12" creationId="{2505D0CA-DDE6-8FF4-4D85-06C128A7AA50}"/>
          </ac:picMkLst>
        </pc:picChg>
        <pc:picChg chg="del">
          <ac:chgData name="Gulzar Ali" userId="9faefd4e0139713e" providerId="LiveId" clId="{1F829F89-10AA-4FF4-B993-AC595C65816D}" dt="2024-08-04T14:45:05.406" v="517" actId="478"/>
          <ac:picMkLst>
            <pc:docMk/>
            <pc:sldMk cId="2320655824" sldId="428"/>
            <ac:picMk id="17" creationId="{A6B6FB42-9F9B-0F8E-8984-4EC066D07241}"/>
          </ac:picMkLst>
        </pc:picChg>
        <pc:picChg chg="mod">
          <ac:chgData name="Gulzar Ali" userId="9faefd4e0139713e" providerId="LiveId" clId="{1F829F89-10AA-4FF4-B993-AC595C65816D}" dt="2024-08-04T14:45:26.547" v="548" actId="1076"/>
          <ac:picMkLst>
            <pc:docMk/>
            <pc:sldMk cId="2320655824" sldId="428"/>
            <ac:picMk id="19" creationId="{EF1425F8-0456-CAB5-33BF-D48BB3CB1640}"/>
          </ac:picMkLst>
        </pc:picChg>
        <pc:picChg chg="add del mod">
          <ac:chgData name="Gulzar Ali" userId="9faefd4e0139713e" providerId="LiveId" clId="{1F829F89-10AA-4FF4-B993-AC595C65816D}" dt="2024-08-04T15:27:59.612" v="592" actId="478"/>
          <ac:picMkLst>
            <pc:docMk/>
            <pc:sldMk cId="2320655824" sldId="428"/>
            <ac:picMk id="38" creationId="{F28C66B0-2B2B-69D3-A1FA-207CADBDBA2C}"/>
          </ac:picMkLst>
        </pc:picChg>
        <pc:picChg chg="add mod">
          <ac:chgData name="Gulzar Ali" userId="9faefd4e0139713e" providerId="LiveId" clId="{1F829F89-10AA-4FF4-B993-AC595C65816D}" dt="2024-08-04T15:31:43.062" v="613" actId="1076"/>
          <ac:picMkLst>
            <pc:docMk/>
            <pc:sldMk cId="2320655824" sldId="428"/>
            <ac:picMk id="40" creationId="{C44C0365-EA66-E407-CDE0-8F25FCAA159E}"/>
          </ac:picMkLst>
        </pc:picChg>
        <pc:picChg chg="add del mod">
          <ac:chgData name="Gulzar Ali" userId="9faefd4e0139713e" providerId="LiveId" clId="{1F829F89-10AA-4FF4-B993-AC595C65816D}" dt="2024-08-04T19:53:31.202" v="654" actId="478"/>
          <ac:picMkLst>
            <pc:docMk/>
            <pc:sldMk cId="2320655824" sldId="428"/>
            <ac:picMk id="42" creationId="{853680AE-AF7A-986C-925D-36FC308A5D71}"/>
          </ac:picMkLst>
        </pc:picChg>
        <pc:picChg chg="add del mod">
          <ac:chgData name="Gulzar Ali" userId="9faefd4e0139713e" providerId="LiveId" clId="{1F829F89-10AA-4FF4-B993-AC595C65816D}" dt="2024-08-04T20:01:00.418" v="693" actId="478"/>
          <ac:picMkLst>
            <pc:docMk/>
            <pc:sldMk cId="2320655824" sldId="428"/>
            <ac:picMk id="52" creationId="{1D6D4D93-FA44-27A8-9BD3-46649D79BDF1}"/>
          </ac:picMkLst>
        </pc:picChg>
        <pc:cxnChg chg="add mod">
          <ac:chgData name="Gulzar Ali" userId="9faefd4e0139713e" providerId="LiveId" clId="{1F829F89-10AA-4FF4-B993-AC595C65816D}" dt="2024-08-04T14:54:23.632" v="558" actId="208"/>
          <ac:cxnSpMkLst>
            <pc:docMk/>
            <pc:sldMk cId="2320655824" sldId="428"/>
            <ac:cxnSpMk id="6" creationId="{E8CDF1BA-24E7-8820-E651-5E85E16FE273}"/>
          </ac:cxnSpMkLst>
        </pc:cxnChg>
        <pc:cxnChg chg="del mod">
          <ac:chgData name="Gulzar Ali" userId="9faefd4e0139713e" providerId="LiveId" clId="{1F829F89-10AA-4FF4-B993-AC595C65816D}" dt="2024-08-04T14:45:23.254" v="547" actId="478"/>
          <ac:cxnSpMkLst>
            <pc:docMk/>
            <pc:sldMk cId="2320655824" sldId="428"/>
            <ac:cxnSpMk id="13" creationId="{EE60CE9D-564D-7F12-3D93-C6D3E2948F2F}"/>
          </ac:cxnSpMkLst>
        </pc:cxnChg>
        <pc:cxnChg chg="add del mod">
          <ac:chgData name="Gulzar Ali" userId="9faefd4e0139713e" providerId="LiveId" clId="{1F829F89-10AA-4FF4-B993-AC595C65816D}" dt="2024-08-04T15:24:15.516" v="580" actId="478"/>
          <ac:cxnSpMkLst>
            <pc:docMk/>
            <pc:sldMk cId="2320655824" sldId="428"/>
            <ac:cxnSpMk id="15" creationId="{54D7A99D-190F-1561-EB24-0975309F3DF6}"/>
          </ac:cxnSpMkLst>
        </pc:cxnChg>
        <pc:cxnChg chg="add del">
          <ac:chgData name="Gulzar Ali" userId="9faefd4e0139713e" providerId="LiveId" clId="{1F829F89-10AA-4FF4-B993-AC595C65816D}" dt="2024-08-04T15:24:27.562" v="582" actId="11529"/>
          <ac:cxnSpMkLst>
            <pc:docMk/>
            <pc:sldMk cId="2320655824" sldId="428"/>
            <ac:cxnSpMk id="33" creationId="{86BA8B7A-CF6B-78EC-398B-B8F28661100A}"/>
          </ac:cxnSpMkLst>
        </pc:cxnChg>
        <pc:cxnChg chg="add mod ord">
          <ac:chgData name="Gulzar Ali" userId="9faefd4e0139713e" providerId="LiveId" clId="{1F829F89-10AA-4FF4-B993-AC595C65816D}" dt="2024-08-04T15:32:36.469" v="624" actId="14100"/>
          <ac:cxnSpMkLst>
            <pc:docMk/>
            <pc:sldMk cId="2320655824" sldId="428"/>
            <ac:cxnSpMk id="34" creationId="{9C5131F5-9E9B-07EC-7AC3-CA620EF791D7}"/>
          </ac:cxnSpMkLst>
        </pc:cxnChg>
        <pc:cxnChg chg="add mod">
          <ac:chgData name="Gulzar Ali" userId="9faefd4e0139713e" providerId="LiveId" clId="{1F829F89-10AA-4FF4-B993-AC595C65816D}" dt="2024-08-04T15:32:29.382" v="623" actId="1076"/>
          <ac:cxnSpMkLst>
            <pc:docMk/>
            <pc:sldMk cId="2320655824" sldId="428"/>
            <ac:cxnSpMk id="43" creationId="{62AA439F-33A1-159B-7923-8EBDCB442629}"/>
          </ac:cxnSpMkLst>
        </pc:cxnChg>
        <pc:cxnChg chg="add mod">
          <ac:chgData name="Gulzar Ali" userId="9faefd4e0139713e" providerId="LiveId" clId="{1F829F89-10AA-4FF4-B993-AC595C65816D}" dt="2024-08-04T15:32:19.918" v="620" actId="14100"/>
          <ac:cxnSpMkLst>
            <pc:docMk/>
            <pc:sldMk cId="2320655824" sldId="428"/>
            <ac:cxnSpMk id="45" creationId="{E74F03AB-75B8-78E8-F69C-7194EAD4BFA5}"/>
          </ac:cxnSpMkLst>
        </pc:cxnChg>
      </pc:sldChg>
      <pc:sldChg chg="addSp delSp modSp add mod">
        <pc:chgData name="Gulzar Ali" userId="9faefd4e0139713e" providerId="LiveId" clId="{1F829F89-10AA-4FF4-B993-AC595C65816D}" dt="2024-08-04T20:00:51.784" v="692" actId="1076"/>
        <pc:sldMkLst>
          <pc:docMk/>
          <pc:sldMk cId="829118764" sldId="429"/>
        </pc:sldMkLst>
        <pc:spChg chg="mod">
          <ac:chgData name="Gulzar Ali" userId="9faefd4e0139713e" providerId="LiveId" clId="{1F829F89-10AA-4FF4-B993-AC595C65816D}" dt="2024-08-04T15:34:24.755" v="636" actId="14100"/>
          <ac:spMkLst>
            <pc:docMk/>
            <pc:sldMk cId="829118764" sldId="429"/>
            <ac:spMk id="9" creationId="{8D315CAB-BD8B-2DA2-012E-7059497FC02F}"/>
          </ac:spMkLst>
        </pc:spChg>
        <pc:picChg chg="add mod">
          <ac:chgData name="Gulzar Ali" userId="9faefd4e0139713e" providerId="LiveId" clId="{1F829F89-10AA-4FF4-B993-AC595C65816D}" dt="2024-08-04T20:00:30.118" v="684" actId="1076"/>
          <ac:picMkLst>
            <pc:docMk/>
            <pc:sldMk cId="829118764" sldId="429"/>
            <ac:picMk id="4" creationId="{1C9B4702-5230-32C3-A4D8-AEB14F92B3B0}"/>
          </ac:picMkLst>
        </pc:picChg>
        <pc:picChg chg="del">
          <ac:chgData name="Gulzar Ali" userId="9faefd4e0139713e" providerId="LiveId" clId="{1F829F89-10AA-4FF4-B993-AC595C65816D}" dt="2024-08-04T15:34:01.476" v="630" actId="478"/>
          <ac:picMkLst>
            <pc:docMk/>
            <pc:sldMk cId="829118764" sldId="429"/>
            <ac:picMk id="4" creationId="{7C279F70-6F47-0162-7078-2FA238F63380}"/>
          </ac:picMkLst>
        </pc:picChg>
        <pc:picChg chg="add mod modCrop">
          <ac:chgData name="Gulzar Ali" userId="9faefd4e0139713e" providerId="LiveId" clId="{1F829F89-10AA-4FF4-B993-AC595C65816D}" dt="2024-08-04T15:35:11.503" v="645" actId="732"/>
          <ac:picMkLst>
            <pc:docMk/>
            <pc:sldMk cId="829118764" sldId="429"/>
            <ac:picMk id="8" creationId="{2C05C2D5-7F4B-8B9F-B1C3-AD4DF93724F6}"/>
          </ac:picMkLst>
        </pc:picChg>
        <pc:picChg chg="add mod">
          <ac:chgData name="Gulzar Ali" userId="9faefd4e0139713e" providerId="LiveId" clId="{1F829F89-10AA-4FF4-B993-AC595C65816D}" dt="2024-08-04T19:56:22.092" v="660" actId="14100"/>
          <ac:picMkLst>
            <pc:docMk/>
            <pc:sldMk cId="829118764" sldId="429"/>
            <ac:picMk id="12" creationId="{B9483631-FA92-5DCB-ADCF-D092426BB1D4}"/>
          </ac:picMkLst>
        </pc:picChg>
        <pc:picChg chg="add mod">
          <ac:chgData name="Gulzar Ali" userId="9faefd4e0139713e" providerId="LiveId" clId="{1F829F89-10AA-4FF4-B993-AC595C65816D}" dt="2024-08-04T19:57:42.570" v="670" actId="1076"/>
          <ac:picMkLst>
            <pc:docMk/>
            <pc:sldMk cId="829118764" sldId="429"/>
            <ac:picMk id="13" creationId="{EBF9C6B6-A929-F857-12EA-6162E2C41ED7}"/>
          </ac:picMkLst>
        </pc:picChg>
        <pc:picChg chg="add mod">
          <ac:chgData name="Gulzar Ali" userId="9faefd4e0139713e" providerId="LiveId" clId="{1F829F89-10AA-4FF4-B993-AC595C65816D}" dt="2024-08-04T19:58:21.142" v="674" actId="1076"/>
          <ac:picMkLst>
            <pc:docMk/>
            <pc:sldMk cId="829118764" sldId="429"/>
            <ac:picMk id="15" creationId="{4736E686-56EF-7F32-3A5A-51F219509133}"/>
          </ac:picMkLst>
        </pc:picChg>
        <pc:picChg chg="add mod">
          <ac:chgData name="Gulzar Ali" userId="9faefd4e0139713e" providerId="LiveId" clId="{1F829F89-10AA-4FF4-B993-AC595C65816D}" dt="2024-08-04T20:00:51.784" v="692" actId="1076"/>
          <ac:picMkLst>
            <pc:docMk/>
            <pc:sldMk cId="829118764" sldId="429"/>
            <ac:picMk id="17" creationId="{3E555F6C-A739-4704-38FB-207EEF3AFB28}"/>
          </ac:picMkLst>
        </pc:picChg>
        <pc:picChg chg="del">
          <ac:chgData name="Gulzar Ali" userId="9faefd4e0139713e" providerId="LiveId" clId="{1F829F89-10AA-4FF4-B993-AC595C65816D}" dt="2024-08-04T15:34:29.435" v="637" actId="478"/>
          <ac:picMkLst>
            <pc:docMk/>
            <pc:sldMk cId="829118764" sldId="429"/>
            <ac:picMk id="19" creationId="{EF1425F8-0456-CAB5-33BF-D48BB3CB1640}"/>
          </ac:picMkLst>
        </pc:picChg>
        <pc:picChg chg="del">
          <ac:chgData name="Gulzar Ali" userId="9faefd4e0139713e" providerId="LiveId" clId="{1F829F89-10AA-4FF4-B993-AC595C65816D}" dt="2024-08-04T15:34:01.476" v="630" actId="478"/>
          <ac:picMkLst>
            <pc:docMk/>
            <pc:sldMk cId="829118764" sldId="429"/>
            <ac:picMk id="40" creationId="{C44C0365-EA66-E407-CDE0-8F25FCAA159E}"/>
          </ac:picMkLst>
        </pc:picChg>
        <pc:picChg chg="del">
          <ac:chgData name="Gulzar Ali" userId="9faefd4e0139713e" providerId="LiveId" clId="{1F829F89-10AA-4FF4-B993-AC595C65816D}" dt="2024-08-04T15:34:01.476" v="630" actId="478"/>
          <ac:picMkLst>
            <pc:docMk/>
            <pc:sldMk cId="829118764" sldId="429"/>
            <ac:picMk id="42" creationId="{853680AE-AF7A-986C-925D-36FC308A5D71}"/>
          </ac:picMkLst>
        </pc:picChg>
        <pc:picChg chg="del">
          <ac:chgData name="Gulzar Ali" userId="9faefd4e0139713e" providerId="LiveId" clId="{1F829F89-10AA-4FF4-B993-AC595C65816D}" dt="2024-08-04T15:34:01.476" v="630" actId="478"/>
          <ac:picMkLst>
            <pc:docMk/>
            <pc:sldMk cId="829118764" sldId="429"/>
            <ac:picMk id="52" creationId="{1D6D4D93-FA44-27A8-9BD3-46649D79BDF1}"/>
          </ac:picMkLst>
        </pc:picChg>
        <pc:cxnChg chg="add mod">
          <ac:chgData name="Gulzar Ali" userId="9faefd4e0139713e" providerId="LiveId" clId="{1F829F89-10AA-4FF4-B993-AC595C65816D}" dt="2024-08-04T19:56:46.418" v="667" actId="1076"/>
          <ac:cxnSpMkLst>
            <pc:docMk/>
            <pc:sldMk cId="829118764" sldId="429"/>
            <ac:cxnSpMk id="5" creationId="{7E3A887B-7C8C-111F-432A-DBED8EAFF56B}"/>
          </ac:cxnSpMkLst>
        </pc:cxnChg>
        <pc:cxnChg chg="mod ord">
          <ac:chgData name="Gulzar Ali" userId="9faefd4e0139713e" providerId="LiveId" clId="{1F829F89-10AA-4FF4-B993-AC595C65816D}" dt="2024-08-04T15:35:18.755" v="647" actId="14100"/>
          <ac:cxnSpMkLst>
            <pc:docMk/>
            <pc:sldMk cId="829118764" sldId="429"/>
            <ac:cxnSpMk id="6" creationId="{E8CDF1BA-24E7-8820-E651-5E85E16FE273}"/>
          </ac:cxnSpMkLst>
        </pc:cxnChg>
        <pc:cxnChg chg="mod ord">
          <ac:chgData name="Gulzar Ali" userId="9faefd4e0139713e" providerId="LiveId" clId="{1F829F89-10AA-4FF4-B993-AC595C65816D}" dt="2024-08-04T20:00:33.385" v="685" actId="14100"/>
          <ac:cxnSpMkLst>
            <pc:docMk/>
            <pc:sldMk cId="829118764" sldId="429"/>
            <ac:cxnSpMk id="34" creationId="{9C5131F5-9E9B-07EC-7AC3-CA620EF791D7}"/>
          </ac:cxnSpMkLst>
        </pc:cxnChg>
        <pc:cxnChg chg="del">
          <ac:chgData name="Gulzar Ali" userId="9faefd4e0139713e" providerId="LiveId" clId="{1F829F89-10AA-4FF4-B993-AC595C65816D}" dt="2024-08-04T15:34:05.209" v="631" actId="478"/>
          <ac:cxnSpMkLst>
            <pc:docMk/>
            <pc:sldMk cId="829118764" sldId="429"/>
            <ac:cxnSpMk id="43" creationId="{62AA439F-33A1-159B-7923-8EBDCB442629}"/>
          </ac:cxnSpMkLst>
        </pc:cxnChg>
        <pc:cxnChg chg="del">
          <ac:chgData name="Gulzar Ali" userId="9faefd4e0139713e" providerId="LiveId" clId="{1F829F89-10AA-4FF4-B993-AC595C65816D}" dt="2024-08-04T15:34:05.209" v="631" actId="478"/>
          <ac:cxnSpMkLst>
            <pc:docMk/>
            <pc:sldMk cId="829118764" sldId="429"/>
            <ac:cxnSpMk id="45" creationId="{E74F03AB-75B8-78E8-F69C-7194EAD4BFA5}"/>
          </ac:cxnSpMkLst>
        </pc:cxnChg>
      </pc:sldChg>
      <pc:sldChg chg="addSp delSp modSp add mod">
        <pc:chgData name="Gulzar Ali" userId="9faefd4e0139713e" providerId="LiveId" clId="{1F829F89-10AA-4FF4-B993-AC595C65816D}" dt="2024-08-04T20:11:30.501" v="745" actId="1582"/>
        <pc:sldMkLst>
          <pc:docMk/>
          <pc:sldMk cId="36791983" sldId="430"/>
        </pc:sldMkLst>
        <pc:spChg chg="add mod">
          <ac:chgData name="Gulzar Ali" userId="9faefd4e0139713e" providerId="LiveId" clId="{1F829F89-10AA-4FF4-B993-AC595C65816D}" dt="2024-08-04T20:07:28.736" v="733" actId="14100"/>
          <ac:spMkLst>
            <pc:docMk/>
            <pc:sldMk cId="36791983" sldId="430"/>
            <ac:spMk id="22" creationId="{17CFCC15-400A-4752-66C0-82F705C539CC}"/>
          </ac:spMkLst>
        </pc:spChg>
        <pc:spChg chg="add mod">
          <ac:chgData name="Gulzar Ali" userId="9faefd4e0139713e" providerId="LiveId" clId="{1F829F89-10AA-4FF4-B993-AC595C65816D}" dt="2024-08-04T20:07:17.051" v="731" actId="1582"/>
          <ac:spMkLst>
            <pc:docMk/>
            <pc:sldMk cId="36791983" sldId="430"/>
            <ac:spMk id="23" creationId="{8BA5B3CE-3B8A-B301-EB46-E5E9C7E1863C}"/>
          </ac:spMkLst>
        </pc:spChg>
        <pc:spChg chg="add mod">
          <ac:chgData name="Gulzar Ali" userId="9faefd4e0139713e" providerId="LiveId" clId="{1F829F89-10AA-4FF4-B993-AC595C65816D}" dt="2024-08-04T20:08:04.530" v="735" actId="207"/>
          <ac:spMkLst>
            <pc:docMk/>
            <pc:sldMk cId="36791983" sldId="430"/>
            <ac:spMk id="24" creationId="{34C9C62E-C920-256B-644A-DD194EB292EE}"/>
          </ac:spMkLst>
        </pc:spChg>
        <pc:picChg chg="del">
          <ac:chgData name="Gulzar Ali" userId="9faefd4e0139713e" providerId="LiveId" clId="{1F829F89-10AA-4FF4-B993-AC595C65816D}" dt="2024-08-04T20:01:55.876" v="701" actId="478"/>
          <ac:picMkLst>
            <pc:docMk/>
            <pc:sldMk cId="36791983" sldId="430"/>
            <ac:picMk id="4" creationId="{1C9B4702-5230-32C3-A4D8-AEB14F92B3B0}"/>
          </ac:picMkLst>
        </pc:picChg>
        <pc:picChg chg="add mod">
          <ac:chgData name="Gulzar Ali" userId="9faefd4e0139713e" providerId="LiveId" clId="{1F829F89-10AA-4FF4-B993-AC595C65816D}" dt="2024-08-04T20:02:44.685" v="703" actId="1076"/>
          <ac:picMkLst>
            <pc:docMk/>
            <pc:sldMk cId="36791983" sldId="430"/>
            <ac:picMk id="7" creationId="{CE945E66-3F45-51E6-356F-65D8ADAC2766}"/>
          </ac:picMkLst>
        </pc:picChg>
        <pc:picChg chg="del">
          <ac:chgData name="Gulzar Ali" userId="9faefd4e0139713e" providerId="LiveId" clId="{1F829F89-10AA-4FF4-B993-AC595C65816D}" dt="2024-08-04T20:01:55.876" v="701" actId="478"/>
          <ac:picMkLst>
            <pc:docMk/>
            <pc:sldMk cId="36791983" sldId="430"/>
            <ac:picMk id="8" creationId="{2C05C2D5-7F4B-8B9F-B1C3-AD4DF93724F6}"/>
          </ac:picMkLst>
        </pc:picChg>
        <pc:picChg chg="del">
          <ac:chgData name="Gulzar Ali" userId="9faefd4e0139713e" providerId="LiveId" clId="{1F829F89-10AA-4FF4-B993-AC595C65816D}" dt="2024-08-04T20:01:55.876" v="701" actId="478"/>
          <ac:picMkLst>
            <pc:docMk/>
            <pc:sldMk cId="36791983" sldId="430"/>
            <ac:picMk id="12" creationId="{B9483631-FA92-5DCB-ADCF-D092426BB1D4}"/>
          </ac:picMkLst>
        </pc:picChg>
        <pc:picChg chg="del">
          <ac:chgData name="Gulzar Ali" userId="9faefd4e0139713e" providerId="LiveId" clId="{1F829F89-10AA-4FF4-B993-AC595C65816D}" dt="2024-08-04T20:01:55.876" v="701" actId="478"/>
          <ac:picMkLst>
            <pc:docMk/>
            <pc:sldMk cId="36791983" sldId="430"/>
            <ac:picMk id="13" creationId="{EBF9C6B6-A929-F857-12EA-6162E2C41ED7}"/>
          </ac:picMkLst>
        </pc:picChg>
        <pc:picChg chg="add mod">
          <ac:chgData name="Gulzar Ali" userId="9faefd4e0139713e" providerId="LiveId" clId="{1F829F89-10AA-4FF4-B993-AC595C65816D}" dt="2024-08-04T20:04:34.203" v="711" actId="14100"/>
          <ac:picMkLst>
            <pc:docMk/>
            <pc:sldMk cId="36791983" sldId="430"/>
            <ac:picMk id="14" creationId="{A6CAD981-2408-E7AF-4C33-91C72547B664}"/>
          </ac:picMkLst>
        </pc:picChg>
        <pc:picChg chg="del">
          <ac:chgData name="Gulzar Ali" userId="9faefd4e0139713e" providerId="LiveId" clId="{1F829F89-10AA-4FF4-B993-AC595C65816D}" dt="2024-08-04T20:01:55.876" v="701" actId="478"/>
          <ac:picMkLst>
            <pc:docMk/>
            <pc:sldMk cId="36791983" sldId="430"/>
            <ac:picMk id="15" creationId="{4736E686-56EF-7F32-3A5A-51F219509133}"/>
          </ac:picMkLst>
        </pc:picChg>
        <pc:picChg chg="del">
          <ac:chgData name="Gulzar Ali" userId="9faefd4e0139713e" providerId="LiveId" clId="{1F829F89-10AA-4FF4-B993-AC595C65816D}" dt="2024-08-04T20:01:55.876" v="701" actId="478"/>
          <ac:picMkLst>
            <pc:docMk/>
            <pc:sldMk cId="36791983" sldId="430"/>
            <ac:picMk id="17" creationId="{3E555F6C-A739-4704-38FB-207EEF3AFB28}"/>
          </ac:picMkLst>
        </pc:picChg>
        <pc:picChg chg="add mod">
          <ac:chgData name="Gulzar Ali" userId="9faefd4e0139713e" providerId="LiveId" clId="{1F829F89-10AA-4FF4-B993-AC595C65816D}" dt="2024-08-04T20:07:03.752" v="728" actId="1076"/>
          <ac:picMkLst>
            <pc:docMk/>
            <pc:sldMk cId="36791983" sldId="430"/>
            <ac:picMk id="21" creationId="{4EB729B0-2AE1-42AD-0918-D2F7EBFC0669}"/>
          </ac:picMkLst>
        </pc:picChg>
        <pc:picChg chg="add mod">
          <ac:chgData name="Gulzar Ali" userId="9faefd4e0139713e" providerId="LiveId" clId="{1F829F89-10AA-4FF4-B993-AC595C65816D}" dt="2024-08-04T20:11:02.185" v="739" actId="1076"/>
          <ac:picMkLst>
            <pc:docMk/>
            <pc:sldMk cId="36791983" sldId="430"/>
            <ac:picMk id="30" creationId="{D288F94D-3C50-8417-3A29-89FAD102DA15}"/>
          </ac:picMkLst>
        </pc:picChg>
        <pc:cxnChg chg="del">
          <ac:chgData name="Gulzar Ali" userId="9faefd4e0139713e" providerId="LiveId" clId="{1F829F89-10AA-4FF4-B993-AC595C65816D}" dt="2024-08-04T20:03:03.716" v="708" actId="478"/>
          <ac:cxnSpMkLst>
            <pc:docMk/>
            <pc:sldMk cId="36791983" sldId="430"/>
            <ac:cxnSpMk id="5" creationId="{7E3A887B-7C8C-111F-432A-DBED8EAFF56B}"/>
          </ac:cxnSpMkLst>
        </pc:cxnChg>
        <pc:cxnChg chg="mod ord">
          <ac:chgData name="Gulzar Ali" userId="9faefd4e0139713e" providerId="LiveId" clId="{1F829F89-10AA-4FF4-B993-AC595C65816D}" dt="2024-08-04T20:05:44.127" v="715" actId="14100"/>
          <ac:cxnSpMkLst>
            <pc:docMk/>
            <pc:sldMk cId="36791983" sldId="430"/>
            <ac:cxnSpMk id="6" creationId="{E8CDF1BA-24E7-8820-E651-5E85E16FE273}"/>
          </ac:cxnSpMkLst>
        </pc:cxnChg>
        <pc:cxnChg chg="add mod">
          <ac:chgData name="Gulzar Ali" userId="9faefd4e0139713e" providerId="LiveId" clId="{1F829F89-10AA-4FF4-B993-AC595C65816D}" dt="2024-08-04T20:11:30.501" v="745" actId="1582"/>
          <ac:cxnSpMkLst>
            <pc:docMk/>
            <pc:sldMk cId="36791983" sldId="430"/>
            <ac:cxnSpMk id="27" creationId="{A4AB49B4-C9FA-77B7-A9A5-2498ED6C03C3}"/>
          </ac:cxnSpMkLst>
        </pc:cxnChg>
        <pc:cxnChg chg="mod ord">
          <ac:chgData name="Gulzar Ali" userId="9faefd4e0139713e" providerId="LiveId" clId="{1F829F89-10AA-4FF4-B993-AC595C65816D}" dt="2024-08-04T20:05:40.710" v="714" actId="14100"/>
          <ac:cxnSpMkLst>
            <pc:docMk/>
            <pc:sldMk cId="36791983" sldId="430"/>
            <ac:cxnSpMk id="34" creationId="{9C5131F5-9E9B-07EC-7AC3-CA620EF791D7}"/>
          </ac:cxnSpMkLst>
        </pc:cxnChg>
      </pc:sldChg>
      <pc:sldChg chg="addSp delSp modSp add mod">
        <pc:chgData name="Gulzar Ali" userId="9faefd4e0139713e" providerId="LiveId" clId="{1F829F89-10AA-4FF4-B993-AC595C65816D}" dt="2024-08-04T20:21:39.026" v="815" actId="1076"/>
        <pc:sldMkLst>
          <pc:docMk/>
          <pc:sldMk cId="1547627957" sldId="431"/>
        </pc:sldMkLst>
        <pc:spChg chg="add mod">
          <ac:chgData name="Gulzar Ali" userId="9faefd4e0139713e" providerId="LiveId" clId="{1F829F89-10AA-4FF4-B993-AC595C65816D}" dt="2024-08-04T20:20:19.884" v="796" actId="1076"/>
          <ac:spMkLst>
            <pc:docMk/>
            <pc:sldMk cId="1547627957" sldId="431"/>
            <ac:spMk id="5" creationId="{979AACE2-92B1-8F47-BC05-FB734B9DED6C}"/>
          </ac:spMkLst>
        </pc:spChg>
        <pc:spChg chg="add del">
          <ac:chgData name="Gulzar Ali" userId="9faefd4e0139713e" providerId="LiveId" clId="{1F829F89-10AA-4FF4-B993-AC595C65816D}" dt="2024-08-04T20:12:01.060" v="748" actId="478"/>
          <ac:spMkLst>
            <pc:docMk/>
            <pc:sldMk cId="1547627957" sldId="431"/>
            <ac:spMk id="9" creationId="{8D315CAB-BD8B-2DA2-012E-7059497FC02F}"/>
          </ac:spMkLst>
        </pc:spChg>
        <pc:spChg chg="add del">
          <ac:chgData name="Gulzar Ali" userId="9faefd4e0139713e" providerId="LiveId" clId="{1F829F89-10AA-4FF4-B993-AC595C65816D}" dt="2024-08-04T20:12:06.398" v="749" actId="478"/>
          <ac:spMkLst>
            <pc:docMk/>
            <pc:sldMk cId="1547627957" sldId="431"/>
            <ac:spMk id="22" creationId="{17CFCC15-400A-4752-66C0-82F705C539CC}"/>
          </ac:spMkLst>
        </pc:spChg>
        <pc:spChg chg="add del">
          <ac:chgData name="Gulzar Ali" userId="9faefd4e0139713e" providerId="LiveId" clId="{1F829F89-10AA-4FF4-B993-AC595C65816D}" dt="2024-08-04T20:12:06.398" v="749" actId="478"/>
          <ac:spMkLst>
            <pc:docMk/>
            <pc:sldMk cId="1547627957" sldId="431"/>
            <ac:spMk id="23" creationId="{8BA5B3CE-3B8A-B301-EB46-E5E9C7E1863C}"/>
          </ac:spMkLst>
        </pc:spChg>
        <pc:spChg chg="add del">
          <ac:chgData name="Gulzar Ali" userId="9faefd4e0139713e" providerId="LiveId" clId="{1F829F89-10AA-4FF4-B993-AC595C65816D}" dt="2024-08-04T20:12:06.398" v="749" actId="478"/>
          <ac:spMkLst>
            <pc:docMk/>
            <pc:sldMk cId="1547627957" sldId="431"/>
            <ac:spMk id="24" creationId="{34C9C62E-C920-256B-644A-DD194EB292EE}"/>
          </ac:spMkLst>
        </pc:spChg>
        <pc:picChg chg="add mod">
          <ac:chgData name="Gulzar Ali" userId="9faefd4e0139713e" providerId="LiveId" clId="{1F829F89-10AA-4FF4-B993-AC595C65816D}" dt="2024-08-04T20:12:38.396" v="754" actId="1076"/>
          <ac:picMkLst>
            <pc:docMk/>
            <pc:sldMk cId="1547627957" sldId="431"/>
            <ac:picMk id="4" creationId="{4E21B9EF-9F95-44B7-1FE4-AC4A6356DA06}"/>
          </ac:picMkLst>
        </pc:picChg>
        <pc:picChg chg="add del">
          <ac:chgData name="Gulzar Ali" userId="9faefd4e0139713e" providerId="LiveId" clId="{1F829F89-10AA-4FF4-B993-AC595C65816D}" dt="2024-08-04T20:12:06.398" v="749" actId="478"/>
          <ac:picMkLst>
            <pc:docMk/>
            <pc:sldMk cId="1547627957" sldId="431"/>
            <ac:picMk id="7" creationId="{CE945E66-3F45-51E6-356F-65D8ADAC2766}"/>
          </ac:picMkLst>
        </pc:picChg>
        <pc:picChg chg="add mod">
          <ac:chgData name="Gulzar Ali" userId="9faefd4e0139713e" providerId="LiveId" clId="{1F829F89-10AA-4FF4-B993-AC595C65816D}" dt="2024-08-04T20:20:14.453" v="794" actId="1076"/>
          <ac:picMkLst>
            <pc:docMk/>
            <pc:sldMk cId="1547627957" sldId="431"/>
            <ac:picMk id="10" creationId="{761E6A0B-703A-B255-A53D-6D8227862FAD}"/>
          </ac:picMkLst>
        </pc:picChg>
        <pc:picChg chg="add del">
          <ac:chgData name="Gulzar Ali" userId="9faefd4e0139713e" providerId="LiveId" clId="{1F829F89-10AA-4FF4-B993-AC595C65816D}" dt="2024-08-04T20:12:06.398" v="749" actId="478"/>
          <ac:picMkLst>
            <pc:docMk/>
            <pc:sldMk cId="1547627957" sldId="431"/>
            <ac:picMk id="14" creationId="{A6CAD981-2408-E7AF-4C33-91C72547B664}"/>
          </ac:picMkLst>
        </pc:picChg>
        <pc:picChg chg="add mod">
          <ac:chgData name="Gulzar Ali" userId="9faefd4e0139713e" providerId="LiveId" clId="{1F829F89-10AA-4FF4-B993-AC595C65816D}" dt="2024-08-04T20:21:33.757" v="814" actId="1076"/>
          <ac:picMkLst>
            <pc:docMk/>
            <pc:sldMk cId="1547627957" sldId="431"/>
            <ac:picMk id="17" creationId="{5EA5296C-972D-8A90-9FC3-9BFC89436602}"/>
          </ac:picMkLst>
        </pc:picChg>
        <pc:picChg chg="add mod">
          <ac:chgData name="Gulzar Ali" userId="9faefd4e0139713e" providerId="LiveId" clId="{1F829F89-10AA-4FF4-B993-AC595C65816D}" dt="2024-08-04T20:21:29.378" v="813" actId="1076"/>
          <ac:picMkLst>
            <pc:docMk/>
            <pc:sldMk cId="1547627957" sldId="431"/>
            <ac:picMk id="19" creationId="{9D870530-1AF8-696E-9DF1-42166BF4A8D7}"/>
          </ac:picMkLst>
        </pc:picChg>
        <pc:picChg chg="add del">
          <ac:chgData name="Gulzar Ali" userId="9faefd4e0139713e" providerId="LiveId" clId="{1F829F89-10AA-4FF4-B993-AC595C65816D}" dt="2024-08-04T20:12:06.398" v="749" actId="478"/>
          <ac:picMkLst>
            <pc:docMk/>
            <pc:sldMk cId="1547627957" sldId="431"/>
            <ac:picMk id="21" creationId="{4EB729B0-2AE1-42AD-0918-D2F7EBFC0669}"/>
          </ac:picMkLst>
        </pc:picChg>
        <pc:picChg chg="add mod ord">
          <ac:chgData name="Gulzar Ali" userId="9faefd4e0139713e" providerId="LiveId" clId="{1F829F89-10AA-4FF4-B993-AC595C65816D}" dt="2024-08-04T20:21:39.026" v="815" actId="1076"/>
          <ac:picMkLst>
            <pc:docMk/>
            <pc:sldMk cId="1547627957" sldId="431"/>
            <ac:picMk id="25" creationId="{B7BD0151-AA69-B294-523B-D3EE0716C4BD}"/>
          </ac:picMkLst>
        </pc:picChg>
        <pc:picChg chg="add del">
          <ac:chgData name="Gulzar Ali" userId="9faefd4e0139713e" providerId="LiveId" clId="{1F829F89-10AA-4FF4-B993-AC595C65816D}" dt="2024-08-04T20:12:06.398" v="749" actId="478"/>
          <ac:picMkLst>
            <pc:docMk/>
            <pc:sldMk cId="1547627957" sldId="431"/>
            <ac:picMk id="30" creationId="{D288F94D-3C50-8417-3A29-89FAD102DA15}"/>
          </ac:picMkLst>
        </pc:picChg>
        <pc:cxnChg chg="add del">
          <ac:chgData name="Gulzar Ali" userId="9faefd4e0139713e" providerId="LiveId" clId="{1F829F89-10AA-4FF4-B993-AC595C65816D}" dt="2024-08-04T20:12:06.398" v="749" actId="478"/>
          <ac:cxnSpMkLst>
            <pc:docMk/>
            <pc:sldMk cId="1547627957" sldId="431"/>
            <ac:cxnSpMk id="6" creationId="{E8CDF1BA-24E7-8820-E651-5E85E16FE273}"/>
          </ac:cxnSpMkLst>
        </pc:cxnChg>
        <pc:cxnChg chg="add mod">
          <ac:chgData name="Gulzar Ali" userId="9faefd4e0139713e" providerId="LiveId" clId="{1F829F89-10AA-4FF4-B993-AC595C65816D}" dt="2024-08-04T20:20:35.864" v="799" actId="14100"/>
          <ac:cxnSpMkLst>
            <pc:docMk/>
            <pc:sldMk cId="1547627957" sldId="431"/>
            <ac:cxnSpMk id="12" creationId="{B92414EC-322F-1547-C835-18C2E7FFCE9B}"/>
          </ac:cxnSpMkLst>
        </pc:cxnChg>
        <pc:cxnChg chg="add del mod">
          <ac:chgData name="Gulzar Ali" userId="9faefd4e0139713e" providerId="LiveId" clId="{1F829F89-10AA-4FF4-B993-AC595C65816D}" dt="2024-08-04T20:12:06.398" v="749" actId="478"/>
          <ac:cxnSpMkLst>
            <pc:docMk/>
            <pc:sldMk cId="1547627957" sldId="431"/>
            <ac:cxnSpMk id="27" creationId="{A4AB49B4-C9FA-77B7-A9A5-2498ED6C03C3}"/>
          </ac:cxnSpMkLst>
        </pc:cxnChg>
        <pc:cxnChg chg="add del">
          <ac:chgData name="Gulzar Ali" userId="9faefd4e0139713e" providerId="LiveId" clId="{1F829F89-10AA-4FF4-B993-AC595C65816D}" dt="2024-08-04T20:12:06.398" v="749" actId="478"/>
          <ac:cxnSpMkLst>
            <pc:docMk/>
            <pc:sldMk cId="1547627957" sldId="431"/>
            <ac:cxnSpMk id="34" creationId="{9C5131F5-9E9B-07EC-7AC3-CA620EF791D7}"/>
          </ac:cxnSpMkLst>
        </pc:cxnChg>
      </pc:sldChg>
      <pc:sldChg chg="addSp delSp modSp add mod">
        <pc:chgData name="Gulzar Ali" userId="9faefd4e0139713e" providerId="LiveId" clId="{1F829F89-10AA-4FF4-B993-AC595C65816D}" dt="2024-08-04T20:32:25.412" v="1235" actId="20577"/>
        <pc:sldMkLst>
          <pc:docMk/>
          <pc:sldMk cId="347628231" sldId="432"/>
        </pc:sldMkLst>
        <pc:spChg chg="mod">
          <ac:chgData name="Gulzar Ali" userId="9faefd4e0139713e" providerId="LiveId" clId="{1F829F89-10AA-4FF4-B993-AC595C65816D}" dt="2024-08-04T20:29:54.070" v="1140" actId="20577"/>
          <ac:spMkLst>
            <pc:docMk/>
            <pc:sldMk cId="347628231" sldId="432"/>
            <ac:spMk id="3" creationId="{3753CA10-5FBE-7308-AAE9-9F1CE5D23D4B}"/>
          </ac:spMkLst>
        </pc:spChg>
        <pc:spChg chg="del">
          <ac:chgData name="Gulzar Ali" userId="9faefd4e0139713e" providerId="LiveId" clId="{1F829F89-10AA-4FF4-B993-AC595C65816D}" dt="2024-08-04T20:24:43.728" v="817" actId="478"/>
          <ac:spMkLst>
            <pc:docMk/>
            <pc:sldMk cId="347628231" sldId="432"/>
            <ac:spMk id="5" creationId="{979AACE2-92B1-8F47-BC05-FB734B9DED6C}"/>
          </ac:spMkLst>
        </pc:spChg>
        <pc:spChg chg="add mod">
          <ac:chgData name="Gulzar Ali" userId="9faefd4e0139713e" providerId="LiveId" clId="{1F829F89-10AA-4FF4-B993-AC595C65816D}" dt="2024-08-04T20:25:55.145" v="868" actId="14100"/>
          <ac:spMkLst>
            <pc:docMk/>
            <pc:sldMk cId="347628231" sldId="432"/>
            <ac:spMk id="7" creationId="{11052D83-23D3-D9DD-8915-0B27D46822B6}"/>
          </ac:spMkLst>
        </pc:spChg>
        <pc:spChg chg="del">
          <ac:chgData name="Gulzar Ali" userId="9faefd4e0139713e" providerId="LiveId" clId="{1F829F89-10AA-4FF4-B993-AC595C65816D}" dt="2024-08-04T20:24:43.728" v="817" actId="478"/>
          <ac:spMkLst>
            <pc:docMk/>
            <pc:sldMk cId="347628231" sldId="432"/>
            <ac:spMk id="9" creationId="{8D315CAB-BD8B-2DA2-012E-7059497FC02F}"/>
          </ac:spMkLst>
        </pc:spChg>
        <pc:spChg chg="add mod">
          <ac:chgData name="Gulzar Ali" userId="9faefd4e0139713e" providerId="LiveId" clId="{1F829F89-10AA-4FF4-B993-AC595C65816D}" dt="2024-08-04T20:26:31.402" v="877" actId="1582"/>
          <ac:spMkLst>
            <pc:docMk/>
            <pc:sldMk cId="347628231" sldId="432"/>
            <ac:spMk id="13" creationId="{B01C332E-7099-8F5E-BDE5-DEE9F300C62D}"/>
          </ac:spMkLst>
        </pc:spChg>
        <pc:spChg chg="add mod">
          <ac:chgData name="Gulzar Ali" userId="9faefd4e0139713e" providerId="LiveId" clId="{1F829F89-10AA-4FF4-B993-AC595C65816D}" dt="2024-08-04T20:31:57.671" v="1211" actId="1076"/>
          <ac:spMkLst>
            <pc:docMk/>
            <pc:sldMk cId="347628231" sldId="432"/>
            <ac:spMk id="14" creationId="{5A7A7F25-9F91-54D0-9838-6428CAB7E20A}"/>
          </ac:spMkLst>
        </pc:spChg>
        <pc:spChg chg="add mod">
          <ac:chgData name="Gulzar Ali" userId="9faefd4e0139713e" providerId="LiveId" clId="{1F829F89-10AA-4FF4-B993-AC595C65816D}" dt="2024-08-04T20:32:25.412" v="1235" actId="20577"/>
          <ac:spMkLst>
            <pc:docMk/>
            <pc:sldMk cId="347628231" sldId="432"/>
            <ac:spMk id="15" creationId="{E7A09A45-D0BD-5B1F-917C-264533D34EF8}"/>
          </ac:spMkLst>
        </pc:spChg>
        <pc:picChg chg="del">
          <ac:chgData name="Gulzar Ali" userId="9faefd4e0139713e" providerId="LiveId" clId="{1F829F89-10AA-4FF4-B993-AC595C65816D}" dt="2024-08-04T20:24:43.728" v="817" actId="478"/>
          <ac:picMkLst>
            <pc:docMk/>
            <pc:sldMk cId="347628231" sldId="432"/>
            <ac:picMk id="4" creationId="{4E21B9EF-9F95-44B7-1FE4-AC4A6356DA06}"/>
          </ac:picMkLst>
        </pc:picChg>
        <pc:picChg chg="add mod">
          <ac:chgData name="Gulzar Ali" userId="9faefd4e0139713e" providerId="LiveId" clId="{1F829F89-10AA-4FF4-B993-AC595C65816D}" dt="2024-08-04T20:25:15.689" v="841" actId="1076"/>
          <ac:picMkLst>
            <pc:docMk/>
            <pc:sldMk cId="347628231" sldId="432"/>
            <ac:picMk id="6" creationId="{BDDE3B33-AEE0-724D-3CCB-A58A8D22D2D7}"/>
          </ac:picMkLst>
        </pc:picChg>
        <pc:picChg chg="del">
          <ac:chgData name="Gulzar Ali" userId="9faefd4e0139713e" providerId="LiveId" clId="{1F829F89-10AA-4FF4-B993-AC595C65816D}" dt="2024-08-04T20:24:43.728" v="817" actId="478"/>
          <ac:picMkLst>
            <pc:docMk/>
            <pc:sldMk cId="347628231" sldId="432"/>
            <ac:picMk id="10" creationId="{761E6A0B-703A-B255-A53D-6D8227862FAD}"/>
          </ac:picMkLst>
        </pc:picChg>
        <pc:picChg chg="add mod">
          <ac:chgData name="Gulzar Ali" userId="9faefd4e0139713e" providerId="LiveId" clId="{1F829F89-10AA-4FF4-B993-AC595C65816D}" dt="2024-08-04T20:26:18.813" v="873" actId="14100"/>
          <ac:picMkLst>
            <pc:docMk/>
            <pc:sldMk cId="347628231" sldId="432"/>
            <ac:picMk id="11" creationId="{85385E42-6BBD-8C7F-7226-BAC94D314475}"/>
          </ac:picMkLst>
        </pc:picChg>
        <pc:picChg chg="del">
          <ac:chgData name="Gulzar Ali" userId="9faefd4e0139713e" providerId="LiveId" clId="{1F829F89-10AA-4FF4-B993-AC595C65816D}" dt="2024-08-04T20:24:47.839" v="818" actId="478"/>
          <ac:picMkLst>
            <pc:docMk/>
            <pc:sldMk cId="347628231" sldId="432"/>
            <ac:picMk id="17" creationId="{5EA5296C-972D-8A90-9FC3-9BFC89436602}"/>
          </ac:picMkLst>
        </pc:picChg>
        <pc:picChg chg="del">
          <ac:chgData name="Gulzar Ali" userId="9faefd4e0139713e" providerId="LiveId" clId="{1F829F89-10AA-4FF4-B993-AC595C65816D}" dt="2024-08-04T20:24:47.839" v="818" actId="478"/>
          <ac:picMkLst>
            <pc:docMk/>
            <pc:sldMk cId="347628231" sldId="432"/>
            <ac:picMk id="19" creationId="{9D870530-1AF8-696E-9DF1-42166BF4A8D7}"/>
          </ac:picMkLst>
        </pc:picChg>
        <pc:picChg chg="del">
          <ac:chgData name="Gulzar Ali" userId="9faefd4e0139713e" providerId="LiveId" clId="{1F829F89-10AA-4FF4-B993-AC595C65816D}" dt="2024-08-04T20:24:47.839" v="818" actId="478"/>
          <ac:picMkLst>
            <pc:docMk/>
            <pc:sldMk cId="347628231" sldId="432"/>
            <ac:picMk id="25" creationId="{B7BD0151-AA69-B294-523B-D3EE0716C4BD}"/>
          </ac:picMkLst>
        </pc:picChg>
        <pc:inkChg chg="del">
          <ac:chgData name="Gulzar Ali" userId="9faefd4e0139713e" providerId="LiveId" clId="{1F829F89-10AA-4FF4-B993-AC595C65816D}" dt="2024-08-04T20:24:43.728" v="817" actId="478"/>
          <ac:inkMkLst>
            <pc:docMk/>
            <pc:sldMk cId="347628231" sldId="432"/>
            <ac:inkMk id="26" creationId="{33754223-5F9F-BF23-B41F-FE115028FDC6}"/>
          </ac:inkMkLst>
        </pc:inkChg>
        <pc:cxnChg chg="del mod">
          <ac:chgData name="Gulzar Ali" userId="9faefd4e0139713e" providerId="LiveId" clId="{1F829F89-10AA-4FF4-B993-AC595C65816D}" dt="2024-08-04T20:24:43.728" v="817" actId="478"/>
          <ac:cxnSpMkLst>
            <pc:docMk/>
            <pc:sldMk cId="347628231" sldId="432"/>
            <ac:cxnSpMk id="12" creationId="{B92414EC-322F-1547-C835-18C2E7FFCE9B}"/>
          </ac:cxnSpMkLst>
        </pc:cxnChg>
      </pc:sldChg>
      <pc:sldChg chg="addSp delSp modSp add mod">
        <pc:chgData name="Gulzar Ali" userId="9faefd4e0139713e" providerId="LiveId" clId="{1F829F89-10AA-4FF4-B993-AC595C65816D}" dt="2024-08-04T20:38:48.114" v="1321" actId="1076"/>
        <pc:sldMkLst>
          <pc:docMk/>
          <pc:sldMk cId="3940203919" sldId="433"/>
        </pc:sldMkLst>
        <pc:spChg chg="add mod">
          <ac:chgData name="Gulzar Ali" userId="9faefd4e0139713e" providerId="LiveId" clId="{1F829F89-10AA-4FF4-B993-AC595C65816D}" dt="2024-08-04T20:38:08.343" v="1307" actId="14100"/>
          <ac:spMkLst>
            <pc:docMk/>
            <pc:sldMk cId="3940203919" sldId="433"/>
            <ac:spMk id="5" creationId="{46CFE076-4A4E-DACE-E4EF-7740FB94835B}"/>
          </ac:spMkLst>
        </pc:spChg>
        <pc:spChg chg="del">
          <ac:chgData name="Gulzar Ali" userId="9faefd4e0139713e" providerId="LiveId" clId="{1F829F89-10AA-4FF4-B993-AC595C65816D}" dt="2024-08-04T20:34:09.046" v="1237" actId="478"/>
          <ac:spMkLst>
            <pc:docMk/>
            <pc:sldMk cId="3940203919" sldId="433"/>
            <ac:spMk id="7" creationId="{11052D83-23D3-D9DD-8915-0B27D46822B6}"/>
          </ac:spMkLst>
        </pc:spChg>
        <pc:spChg chg="add mod">
          <ac:chgData name="Gulzar Ali" userId="9faefd4e0139713e" providerId="LiveId" clId="{1F829F89-10AA-4FF4-B993-AC595C65816D}" dt="2024-08-04T20:38:48.114" v="1321" actId="1076"/>
          <ac:spMkLst>
            <pc:docMk/>
            <pc:sldMk cId="3940203919" sldId="433"/>
            <ac:spMk id="10" creationId="{E2F9A021-5A26-6991-81E9-D160B7F7507C}"/>
          </ac:spMkLst>
        </pc:spChg>
        <pc:spChg chg="del">
          <ac:chgData name="Gulzar Ali" userId="9faefd4e0139713e" providerId="LiveId" clId="{1F829F89-10AA-4FF4-B993-AC595C65816D}" dt="2024-08-04T20:34:09.046" v="1237" actId="478"/>
          <ac:spMkLst>
            <pc:docMk/>
            <pc:sldMk cId="3940203919" sldId="433"/>
            <ac:spMk id="13" creationId="{B01C332E-7099-8F5E-BDE5-DEE9F300C62D}"/>
          </ac:spMkLst>
        </pc:spChg>
        <pc:spChg chg="del">
          <ac:chgData name="Gulzar Ali" userId="9faefd4e0139713e" providerId="LiveId" clId="{1F829F89-10AA-4FF4-B993-AC595C65816D}" dt="2024-08-04T20:34:09.046" v="1237" actId="478"/>
          <ac:spMkLst>
            <pc:docMk/>
            <pc:sldMk cId="3940203919" sldId="433"/>
            <ac:spMk id="14" creationId="{5A7A7F25-9F91-54D0-9838-6428CAB7E20A}"/>
          </ac:spMkLst>
        </pc:spChg>
        <pc:spChg chg="del">
          <ac:chgData name="Gulzar Ali" userId="9faefd4e0139713e" providerId="LiveId" clId="{1F829F89-10AA-4FF4-B993-AC595C65816D}" dt="2024-08-04T20:34:09.046" v="1237" actId="478"/>
          <ac:spMkLst>
            <pc:docMk/>
            <pc:sldMk cId="3940203919" sldId="433"/>
            <ac:spMk id="15" creationId="{E7A09A45-D0BD-5B1F-917C-264533D34EF8}"/>
          </ac:spMkLst>
        </pc:spChg>
        <pc:picChg chg="add mod">
          <ac:chgData name="Gulzar Ali" userId="9faefd4e0139713e" providerId="LiveId" clId="{1F829F89-10AA-4FF4-B993-AC595C65816D}" dt="2024-08-04T20:34:14.510" v="1239" actId="1076"/>
          <ac:picMkLst>
            <pc:docMk/>
            <pc:sldMk cId="3940203919" sldId="433"/>
            <ac:picMk id="4" creationId="{DB6A4366-2388-999F-A36C-98DD7A6BF482}"/>
          </ac:picMkLst>
        </pc:picChg>
        <pc:picChg chg="del">
          <ac:chgData name="Gulzar Ali" userId="9faefd4e0139713e" providerId="LiveId" clId="{1F829F89-10AA-4FF4-B993-AC595C65816D}" dt="2024-08-04T20:34:09.046" v="1237" actId="478"/>
          <ac:picMkLst>
            <pc:docMk/>
            <pc:sldMk cId="3940203919" sldId="433"/>
            <ac:picMk id="6" creationId="{BDDE3B33-AEE0-724D-3CCB-A58A8D22D2D7}"/>
          </ac:picMkLst>
        </pc:picChg>
        <pc:picChg chg="add mod">
          <ac:chgData name="Gulzar Ali" userId="9faefd4e0139713e" providerId="LiveId" clId="{1F829F89-10AA-4FF4-B993-AC595C65816D}" dt="2024-08-04T20:38:45.896" v="1320" actId="1076"/>
          <ac:picMkLst>
            <pc:docMk/>
            <pc:sldMk cId="3940203919" sldId="433"/>
            <ac:picMk id="9" creationId="{2E7032D3-DEB9-C8EA-1450-A5CA0C28DC70}"/>
          </ac:picMkLst>
        </pc:picChg>
        <pc:picChg chg="del">
          <ac:chgData name="Gulzar Ali" userId="9faefd4e0139713e" providerId="LiveId" clId="{1F829F89-10AA-4FF4-B993-AC595C65816D}" dt="2024-08-04T20:34:09.046" v="1237" actId="478"/>
          <ac:picMkLst>
            <pc:docMk/>
            <pc:sldMk cId="3940203919" sldId="433"/>
            <ac:picMk id="11" creationId="{85385E42-6BBD-8C7F-7226-BAC94D314475}"/>
          </ac:picMkLst>
        </pc:picChg>
      </pc:sldChg>
      <pc:sldChg chg="addSp delSp modSp add mod">
        <pc:chgData name="Gulzar Ali" userId="9faefd4e0139713e" providerId="LiveId" clId="{1F829F89-10AA-4FF4-B993-AC595C65816D}" dt="2024-08-04T22:11:49.515" v="2175" actId="1076"/>
        <pc:sldMkLst>
          <pc:docMk/>
          <pc:sldMk cId="2176375065" sldId="434"/>
        </pc:sldMkLst>
        <pc:spChg chg="mod">
          <ac:chgData name="Gulzar Ali" userId="9faefd4e0139713e" providerId="LiveId" clId="{1F829F89-10AA-4FF4-B993-AC595C65816D}" dt="2024-08-04T20:39:08.062" v="1343" actId="20577"/>
          <ac:spMkLst>
            <pc:docMk/>
            <pc:sldMk cId="2176375065" sldId="434"/>
            <ac:spMk id="5" creationId="{46CFE076-4A4E-DACE-E4EF-7740FB94835B}"/>
          </ac:spMkLst>
        </pc:spChg>
        <pc:spChg chg="del">
          <ac:chgData name="Gulzar Ali" userId="9faefd4e0139713e" providerId="LiveId" clId="{1F829F89-10AA-4FF4-B993-AC595C65816D}" dt="2024-08-04T20:39:12.314" v="1344" actId="478"/>
          <ac:spMkLst>
            <pc:docMk/>
            <pc:sldMk cId="2176375065" sldId="434"/>
            <ac:spMk id="10" creationId="{E2F9A021-5A26-6991-81E9-D160B7F7507C}"/>
          </ac:spMkLst>
        </pc:spChg>
        <pc:picChg chg="del">
          <ac:chgData name="Gulzar Ali" userId="9faefd4e0139713e" providerId="LiveId" clId="{1F829F89-10AA-4FF4-B993-AC595C65816D}" dt="2024-08-04T20:39:12.314" v="1344" actId="478"/>
          <ac:picMkLst>
            <pc:docMk/>
            <pc:sldMk cId="2176375065" sldId="434"/>
            <ac:picMk id="4" creationId="{DB6A4366-2388-999F-A36C-98DD7A6BF482}"/>
          </ac:picMkLst>
        </pc:picChg>
        <pc:picChg chg="add mod">
          <ac:chgData name="Gulzar Ali" userId="9faefd4e0139713e" providerId="LiveId" clId="{1F829F89-10AA-4FF4-B993-AC595C65816D}" dt="2024-08-04T20:39:57.292" v="1347" actId="1076"/>
          <ac:picMkLst>
            <pc:docMk/>
            <pc:sldMk cId="2176375065" sldId="434"/>
            <ac:picMk id="6" creationId="{58828546-C5A1-D55F-8793-119E05EA1A67}"/>
          </ac:picMkLst>
        </pc:picChg>
        <pc:picChg chg="add mod">
          <ac:chgData name="Gulzar Ali" userId="9faefd4e0139713e" providerId="LiveId" clId="{1F829F89-10AA-4FF4-B993-AC595C65816D}" dt="2024-08-04T20:42:50.543" v="1356" actId="1076"/>
          <ac:picMkLst>
            <pc:docMk/>
            <pc:sldMk cId="2176375065" sldId="434"/>
            <ac:picMk id="8" creationId="{A5222F83-7009-2472-ABE0-2D7845B98AC9}"/>
          </ac:picMkLst>
        </pc:picChg>
        <pc:picChg chg="del">
          <ac:chgData name="Gulzar Ali" userId="9faefd4e0139713e" providerId="LiveId" clId="{1F829F89-10AA-4FF4-B993-AC595C65816D}" dt="2024-08-04T20:39:12.314" v="1344" actId="478"/>
          <ac:picMkLst>
            <pc:docMk/>
            <pc:sldMk cId="2176375065" sldId="434"/>
            <ac:picMk id="9" creationId="{2E7032D3-DEB9-C8EA-1450-A5CA0C28DC70}"/>
          </ac:picMkLst>
        </pc:picChg>
        <pc:picChg chg="add del mod">
          <ac:chgData name="Gulzar Ali" userId="9faefd4e0139713e" providerId="LiveId" clId="{1F829F89-10AA-4FF4-B993-AC595C65816D}" dt="2024-08-04T22:11:35.532" v="2168" actId="478"/>
          <ac:picMkLst>
            <pc:docMk/>
            <pc:sldMk cId="2176375065" sldId="434"/>
            <ac:picMk id="12" creationId="{3A3D45C2-9963-DC47-2D5D-A4FF53B27259}"/>
          </ac:picMkLst>
        </pc:picChg>
        <pc:picChg chg="add mod">
          <ac:chgData name="Gulzar Ali" userId="9faefd4e0139713e" providerId="LiveId" clId="{1F829F89-10AA-4FF4-B993-AC595C65816D}" dt="2024-08-04T22:11:49.515" v="2175" actId="1076"/>
          <ac:picMkLst>
            <pc:docMk/>
            <pc:sldMk cId="2176375065" sldId="434"/>
            <ac:picMk id="18" creationId="{ABC74E6C-335C-D145-994E-160B1691EB8B}"/>
          </ac:picMkLst>
        </pc:picChg>
        <pc:cxnChg chg="add mod">
          <ac:chgData name="Gulzar Ali" userId="9faefd4e0139713e" providerId="LiveId" clId="{1F829F89-10AA-4FF4-B993-AC595C65816D}" dt="2024-08-04T20:43:28.453" v="1362" actId="1582"/>
          <ac:cxnSpMkLst>
            <pc:docMk/>
            <pc:sldMk cId="2176375065" sldId="434"/>
            <ac:cxnSpMk id="14" creationId="{CD8136F1-346B-25CA-C99A-FDD8B667B9A2}"/>
          </ac:cxnSpMkLst>
        </pc:cxnChg>
        <pc:cxnChg chg="add mod">
          <ac:chgData name="Gulzar Ali" userId="9faefd4e0139713e" providerId="LiveId" clId="{1F829F89-10AA-4FF4-B993-AC595C65816D}" dt="2024-08-04T22:11:35.532" v="2168" actId="478"/>
          <ac:cxnSpMkLst>
            <pc:docMk/>
            <pc:sldMk cId="2176375065" sldId="434"/>
            <ac:cxnSpMk id="16" creationId="{7A29361D-DCDE-4496-83C9-55411EA39DB4}"/>
          </ac:cxnSpMkLst>
        </pc:cxnChg>
      </pc:sldChg>
      <pc:sldChg chg="addSp delSp modSp add mod">
        <pc:chgData name="Gulzar Ali" userId="9faefd4e0139713e" providerId="LiveId" clId="{1F829F89-10AA-4FF4-B993-AC595C65816D}" dt="2024-08-04T21:16:18.997" v="1620" actId="14100"/>
        <pc:sldMkLst>
          <pc:docMk/>
          <pc:sldMk cId="4055556191" sldId="435"/>
        </pc:sldMkLst>
        <pc:spChg chg="add del mod">
          <ac:chgData name="Gulzar Ali" userId="9faefd4e0139713e" providerId="LiveId" clId="{1F829F89-10AA-4FF4-B993-AC595C65816D}" dt="2024-08-04T20:58:52.213" v="1502" actId="478"/>
          <ac:spMkLst>
            <pc:docMk/>
            <pc:sldMk cId="4055556191" sldId="435"/>
            <ac:spMk id="4" creationId="{F1110449-080D-5391-4A8F-605EB3A6A2E6}"/>
          </ac:spMkLst>
        </pc:spChg>
        <pc:spChg chg="add mod">
          <ac:chgData name="Gulzar Ali" userId="9faefd4e0139713e" providerId="LiveId" clId="{1F829F89-10AA-4FF4-B993-AC595C65816D}" dt="2024-08-04T20:59:15.199" v="1530" actId="1076"/>
          <ac:spMkLst>
            <pc:docMk/>
            <pc:sldMk cId="4055556191" sldId="435"/>
            <ac:spMk id="5" creationId="{3BFBBDE4-5B1A-FA8E-B7B1-609B62D5A67D}"/>
          </ac:spMkLst>
        </pc:spChg>
        <pc:spChg chg="del">
          <ac:chgData name="Gulzar Ali" userId="9faefd4e0139713e" providerId="LiveId" clId="{1F829F89-10AA-4FF4-B993-AC595C65816D}" dt="2024-08-04T20:58:56.301" v="1503" actId="478"/>
          <ac:spMkLst>
            <pc:docMk/>
            <pc:sldMk cId="4055556191" sldId="435"/>
            <ac:spMk id="18" creationId="{26B2D038-9AB4-F594-DA5C-56E1476D608B}"/>
          </ac:spMkLst>
        </pc:spChg>
        <pc:spChg chg="add mod">
          <ac:chgData name="Gulzar Ali" userId="9faefd4e0139713e" providerId="LiveId" clId="{1F829F89-10AA-4FF4-B993-AC595C65816D}" dt="2024-08-04T21:09:43.421" v="1610" actId="1582"/>
          <ac:spMkLst>
            <pc:docMk/>
            <pc:sldMk cId="4055556191" sldId="435"/>
            <ac:spMk id="19" creationId="{C9F649A3-8513-09C4-B613-141D4F7801BE}"/>
          </ac:spMkLst>
        </pc:spChg>
        <pc:spChg chg="del">
          <ac:chgData name="Gulzar Ali" userId="9faefd4e0139713e" providerId="LiveId" clId="{1F829F89-10AA-4FF4-B993-AC595C65816D}" dt="2024-08-04T20:58:38.908" v="1500" actId="478"/>
          <ac:spMkLst>
            <pc:docMk/>
            <pc:sldMk cId="4055556191" sldId="435"/>
            <ac:spMk id="20" creationId="{3EC6D1CD-95EE-A9B5-1EA0-7BA356F7949E}"/>
          </ac:spMkLst>
        </pc:spChg>
        <pc:spChg chg="del">
          <ac:chgData name="Gulzar Ali" userId="9faefd4e0139713e" providerId="LiveId" clId="{1F829F89-10AA-4FF4-B993-AC595C65816D}" dt="2024-08-04T20:58:38.908" v="1500" actId="478"/>
          <ac:spMkLst>
            <pc:docMk/>
            <pc:sldMk cId="4055556191" sldId="435"/>
            <ac:spMk id="21" creationId="{716033C3-B39C-2DEE-4102-62A3BB21ED21}"/>
          </ac:spMkLst>
        </pc:spChg>
        <pc:spChg chg="del">
          <ac:chgData name="Gulzar Ali" userId="9faefd4e0139713e" providerId="LiveId" clId="{1F829F89-10AA-4FF4-B993-AC595C65816D}" dt="2024-08-04T20:58:38.908" v="1500" actId="478"/>
          <ac:spMkLst>
            <pc:docMk/>
            <pc:sldMk cId="4055556191" sldId="435"/>
            <ac:spMk id="22" creationId="{56E4AC3A-0ED1-E36B-9D0A-AF3997A9AA44}"/>
          </ac:spMkLst>
        </pc:spChg>
        <pc:spChg chg="add mod">
          <ac:chgData name="Gulzar Ali" userId="9faefd4e0139713e" providerId="LiveId" clId="{1F829F89-10AA-4FF4-B993-AC595C65816D}" dt="2024-08-04T21:10:07.750" v="1615" actId="1582"/>
          <ac:spMkLst>
            <pc:docMk/>
            <pc:sldMk cId="4055556191" sldId="435"/>
            <ac:spMk id="23" creationId="{9124E79E-8EA5-35EA-D23E-BA9DBD4C6634}"/>
          </ac:spMkLst>
        </pc:spChg>
        <pc:spChg chg="add mod">
          <ac:chgData name="Gulzar Ali" userId="9faefd4e0139713e" providerId="LiveId" clId="{1F829F89-10AA-4FF4-B993-AC595C65816D}" dt="2024-08-04T21:16:11.420" v="1617" actId="1076"/>
          <ac:spMkLst>
            <pc:docMk/>
            <pc:sldMk cId="4055556191" sldId="435"/>
            <ac:spMk id="27" creationId="{834C265B-95A9-1F48-9249-44778B76BE07}"/>
          </ac:spMkLst>
        </pc:spChg>
        <pc:spChg chg="del">
          <ac:chgData name="Gulzar Ali" userId="9faefd4e0139713e" providerId="LiveId" clId="{1F829F89-10AA-4FF4-B993-AC595C65816D}" dt="2024-08-04T20:58:38.908" v="1500" actId="478"/>
          <ac:spMkLst>
            <pc:docMk/>
            <pc:sldMk cId="4055556191" sldId="435"/>
            <ac:spMk id="29" creationId="{9D832F01-3001-A746-7B16-065D0A4CAE33}"/>
          </ac:spMkLst>
        </pc:spChg>
        <pc:picChg chg="add mod">
          <ac:chgData name="Gulzar Ali" userId="9faefd4e0139713e" providerId="LiveId" clId="{1F829F89-10AA-4FF4-B993-AC595C65816D}" dt="2024-08-04T20:59:27.551" v="1532" actId="1076"/>
          <ac:picMkLst>
            <pc:docMk/>
            <pc:sldMk cId="4055556191" sldId="435"/>
            <ac:picMk id="6" creationId="{7592C47C-0E1B-3B7C-9B58-FEE446A13291}"/>
          </ac:picMkLst>
        </pc:picChg>
        <pc:picChg chg="del">
          <ac:chgData name="Gulzar Ali" userId="9faefd4e0139713e" providerId="LiveId" clId="{1F829F89-10AA-4FF4-B993-AC595C65816D}" dt="2024-08-04T20:58:48.197" v="1501" actId="478"/>
          <ac:picMkLst>
            <pc:docMk/>
            <pc:sldMk cId="4055556191" sldId="435"/>
            <ac:picMk id="7" creationId="{33930E25-6CD4-6D21-43C0-F5B9286FD015}"/>
          </ac:picMkLst>
        </pc:picChg>
        <pc:picChg chg="add mod">
          <ac:chgData name="Gulzar Ali" userId="9faefd4e0139713e" providerId="LiveId" clId="{1F829F89-10AA-4FF4-B993-AC595C65816D}" dt="2024-08-04T20:59:43.584" v="1535" actId="1076"/>
          <ac:picMkLst>
            <pc:docMk/>
            <pc:sldMk cId="4055556191" sldId="435"/>
            <ac:picMk id="8" creationId="{864C4C66-6757-E712-E06D-AABAA34BCE87}"/>
          </ac:picMkLst>
        </pc:picChg>
        <pc:picChg chg="add mod">
          <ac:chgData name="Gulzar Ali" userId="9faefd4e0139713e" providerId="LiveId" clId="{1F829F89-10AA-4FF4-B993-AC595C65816D}" dt="2024-08-04T21:08:58.524" v="1600" actId="1076"/>
          <ac:picMkLst>
            <pc:docMk/>
            <pc:sldMk cId="4055556191" sldId="435"/>
            <ac:picMk id="10" creationId="{8BE2A12D-2087-FC34-28A7-8ABB789B0A76}"/>
          </ac:picMkLst>
        </pc:picChg>
        <pc:picChg chg="del">
          <ac:chgData name="Gulzar Ali" userId="9faefd4e0139713e" providerId="LiveId" clId="{1F829F89-10AA-4FF4-B993-AC595C65816D}" dt="2024-08-04T20:58:48.197" v="1501" actId="478"/>
          <ac:picMkLst>
            <pc:docMk/>
            <pc:sldMk cId="4055556191" sldId="435"/>
            <ac:picMk id="12" creationId="{B343CCA6-CB88-94F3-E81F-FE373A03C27D}"/>
          </ac:picMkLst>
        </pc:picChg>
        <pc:picChg chg="del">
          <ac:chgData name="Gulzar Ali" userId="9faefd4e0139713e" providerId="LiveId" clId="{1F829F89-10AA-4FF4-B993-AC595C65816D}" dt="2024-08-04T20:58:48.197" v="1501" actId="478"/>
          <ac:picMkLst>
            <pc:docMk/>
            <pc:sldMk cId="4055556191" sldId="435"/>
            <ac:picMk id="14" creationId="{B0BF32BA-5841-5E81-F37F-7147B082CD98}"/>
          </ac:picMkLst>
        </pc:picChg>
        <pc:picChg chg="del">
          <ac:chgData name="Gulzar Ali" userId="9faefd4e0139713e" providerId="LiveId" clId="{1F829F89-10AA-4FF4-B993-AC595C65816D}" dt="2024-08-04T20:58:48.197" v="1501" actId="478"/>
          <ac:picMkLst>
            <pc:docMk/>
            <pc:sldMk cId="4055556191" sldId="435"/>
            <ac:picMk id="16" creationId="{CDF7D77A-0AF9-65E3-43D6-F8A9783D9A0F}"/>
          </ac:picMkLst>
        </pc:picChg>
        <pc:picChg chg="del">
          <ac:chgData name="Gulzar Ali" userId="9faefd4e0139713e" providerId="LiveId" clId="{1F829F89-10AA-4FF4-B993-AC595C65816D}" dt="2024-08-04T20:58:48.197" v="1501" actId="478"/>
          <ac:picMkLst>
            <pc:docMk/>
            <pc:sldMk cId="4055556191" sldId="435"/>
            <ac:picMk id="17" creationId="{B7D7DAFF-7BE3-8926-B9D8-C82C2E5D4604}"/>
          </ac:picMkLst>
        </pc:picChg>
        <pc:picChg chg="del">
          <ac:chgData name="Gulzar Ali" userId="9faefd4e0139713e" providerId="LiveId" clId="{1F829F89-10AA-4FF4-B993-AC595C65816D}" dt="2024-08-04T20:58:38.908" v="1500" actId="478"/>
          <ac:picMkLst>
            <pc:docMk/>
            <pc:sldMk cId="4055556191" sldId="435"/>
            <ac:picMk id="24" creationId="{FAFA75F8-F9B3-8B8C-E456-033AEDB4D2AF}"/>
          </ac:picMkLst>
        </pc:picChg>
        <pc:picChg chg="del">
          <ac:chgData name="Gulzar Ali" userId="9faefd4e0139713e" providerId="LiveId" clId="{1F829F89-10AA-4FF4-B993-AC595C65816D}" dt="2024-08-04T20:58:38.908" v="1500" actId="478"/>
          <ac:picMkLst>
            <pc:docMk/>
            <pc:sldMk cId="4055556191" sldId="435"/>
            <ac:picMk id="25" creationId="{74F71102-5A45-8DF5-9282-38B828F38EE1}"/>
          </ac:picMkLst>
        </pc:picChg>
        <pc:picChg chg="del">
          <ac:chgData name="Gulzar Ali" userId="9faefd4e0139713e" providerId="LiveId" clId="{1F829F89-10AA-4FF4-B993-AC595C65816D}" dt="2024-08-04T20:58:52.213" v="1502" actId="478"/>
          <ac:picMkLst>
            <pc:docMk/>
            <pc:sldMk cId="4055556191" sldId="435"/>
            <ac:picMk id="26" creationId="{1286D838-A665-ABED-37A5-E0209C36607F}"/>
          </ac:picMkLst>
        </pc:picChg>
        <pc:picChg chg="del">
          <ac:chgData name="Gulzar Ali" userId="9faefd4e0139713e" providerId="LiveId" clId="{1F829F89-10AA-4FF4-B993-AC595C65816D}" dt="2024-08-04T20:58:38.908" v="1500" actId="478"/>
          <ac:picMkLst>
            <pc:docMk/>
            <pc:sldMk cId="4055556191" sldId="435"/>
            <ac:picMk id="28" creationId="{2E37577F-4CE1-63D9-4B66-0053249DDDAC}"/>
          </ac:picMkLst>
        </pc:picChg>
        <pc:cxnChg chg="add mod">
          <ac:chgData name="Gulzar Ali" userId="9faefd4e0139713e" providerId="LiveId" clId="{1F829F89-10AA-4FF4-B993-AC595C65816D}" dt="2024-08-04T21:09:13.182" v="1604" actId="1582"/>
          <ac:cxnSpMkLst>
            <pc:docMk/>
            <pc:sldMk cId="4055556191" sldId="435"/>
            <ac:cxnSpMk id="13" creationId="{7DD0952B-0357-4454-F30C-5A94CB5D7395}"/>
          </ac:cxnSpMkLst>
        </pc:cxnChg>
        <pc:cxnChg chg="add mod">
          <ac:chgData name="Gulzar Ali" userId="9faefd4e0139713e" providerId="LiveId" clId="{1F829F89-10AA-4FF4-B993-AC595C65816D}" dt="2024-08-04T21:16:18.997" v="1620" actId="14100"/>
          <ac:cxnSpMkLst>
            <pc:docMk/>
            <pc:sldMk cId="4055556191" sldId="435"/>
            <ac:cxnSpMk id="30" creationId="{0F5E246E-476F-6664-E847-AB6D68D2977B}"/>
          </ac:cxnSpMkLst>
        </pc:cxnChg>
        <pc:cxnChg chg="del mod">
          <ac:chgData name="Gulzar Ali" userId="9faefd4e0139713e" providerId="LiveId" clId="{1F829F89-10AA-4FF4-B993-AC595C65816D}" dt="2024-08-04T20:58:48.197" v="1501" actId="478"/>
          <ac:cxnSpMkLst>
            <pc:docMk/>
            <pc:sldMk cId="4055556191" sldId="435"/>
            <ac:cxnSpMk id="31" creationId="{5F496BA8-5126-2092-B1F3-9E2E3A07199F}"/>
          </ac:cxnSpMkLst>
        </pc:cxnChg>
      </pc:sldChg>
      <pc:sldChg chg="addSp delSp modSp add mod">
        <pc:chgData name="Gulzar Ali" userId="9faefd4e0139713e" providerId="LiveId" clId="{1F829F89-10AA-4FF4-B993-AC595C65816D}" dt="2024-08-04T21:18:10.077" v="1632" actId="14100"/>
        <pc:sldMkLst>
          <pc:docMk/>
          <pc:sldMk cId="171718109" sldId="436"/>
        </pc:sldMkLst>
        <pc:spChg chg="add mod">
          <ac:chgData name="Gulzar Ali" userId="9faefd4e0139713e" providerId="LiveId" clId="{1F829F89-10AA-4FF4-B993-AC595C65816D}" dt="2024-08-04T21:18:10.077" v="1632" actId="14100"/>
          <ac:spMkLst>
            <pc:docMk/>
            <pc:sldMk cId="171718109" sldId="436"/>
            <ac:spMk id="7" creationId="{1E4F6A71-3502-4117-40EC-C954F4868D55}"/>
          </ac:spMkLst>
        </pc:spChg>
        <pc:spChg chg="del">
          <ac:chgData name="Gulzar Ali" userId="9faefd4e0139713e" providerId="LiveId" clId="{1F829F89-10AA-4FF4-B993-AC595C65816D}" dt="2024-08-04T21:16:42.296" v="1625" actId="478"/>
          <ac:spMkLst>
            <pc:docMk/>
            <pc:sldMk cId="171718109" sldId="436"/>
            <ac:spMk id="19" creationId="{C9F649A3-8513-09C4-B613-141D4F7801BE}"/>
          </ac:spMkLst>
        </pc:spChg>
        <pc:spChg chg="del">
          <ac:chgData name="Gulzar Ali" userId="9faefd4e0139713e" providerId="LiveId" clId="{1F829F89-10AA-4FF4-B993-AC595C65816D}" dt="2024-08-04T21:16:40.477" v="1624" actId="478"/>
          <ac:spMkLst>
            <pc:docMk/>
            <pc:sldMk cId="171718109" sldId="436"/>
            <ac:spMk id="23" creationId="{9124E79E-8EA5-35EA-D23E-BA9DBD4C6634}"/>
          </ac:spMkLst>
        </pc:spChg>
        <pc:spChg chg="del">
          <ac:chgData name="Gulzar Ali" userId="9faefd4e0139713e" providerId="LiveId" clId="{1F829F89-10AA-4FF4-B993-AC595C65816D}" dt="2024-08-04T21:16:40.477" v="1624" actId="478"/>
          <ac:spMkLst>
            <pc:docMk/>
            <pc:sldMk cId="171718109" sldId="436"/>
            <ac:spMk id="27" creationId="{834C265B-95A9-1F48-9249-44778B76BE07}"/>
          </ac:spMkLst>
        </pc:spChg>
        <pc:picChg chg="add mod">
          <ac:chgData name="Gulzar Ali" userId="9faefd4e0139713e" providerId="LiveId" clId="{1F829F89-10AA-4FF4-B993-AC595C65816D}" dt="2024-08-04T21:17:51.048" v="1627" actId="1076"/>
          <ac:picMkLst>
            <pc:docMk/>
            <pc:sldMk cId="171718109" sldId="436"/>
            <ac:picMk id="4" creationId="{E186ED88-3F64-FDF8-720F-3EF34FEC61E9}"/>
          </ac:picMkLst>
        </pc:picChg>
        <pc:picChg chg="mod">
          <ac:chgData name="Gulzar Ali" userId="9faefd4e0139713e" providerId="LiveId" clId="{1F829F89-10AA-4FF4-B993-AC595C65816D}" dt="2024-08-04T21:16:33.961" v="1622" actId="1076"/>
          <ac:picMkLst>
            <pc:docMk/>
            <pc:sldMk cId="171718109" sldId="436"/>
            <ac:picMk id="8" creationId="{864C4C66-6757-E712-E06D-AABAA34BCE87}"/>
          </ac:picMkLst>
        </pc:picChg>
        <pc:picChg chg="del">
          <ac:chgData name="Gulzar Ali" userId="9faefd4e0139713e" providerId="LiveId" clId="{1F829F89-10AA-4FF4-B993-AC595C65816D}" dt="2024-08-04T21:16:36.363" v="1623" actId="478"/>
          <ac:picMkLst>
            <pc:docMk/>
            <pc:sldMk cId="171718109" sldId="436"/>
            <ac:picMk id="10" creationId="{8BE2A12D-2087-FC34-28A7-8ABB789B0A76}"/>
          </ac:picMkLst>
        </pc:picChg>
        <pc:cxnChg chg="del mod">
          <ac:chgData name="Gulzar Ali" userId="9faefd4e0139713e" providerId="LiveId" clId="{1F829F89-10AA-4FF4-B993-AC595C65816D}" dt="2024-08-04T21:16:40.477" v="1624" actId="478"/>
          <ac:cxnSpMkLst>
            <pc:docMk/>
            <pc:sldMk cId="171718109" sldId="436"/>
            <ac:cxnSpMk id="30" creationId="{0F5E246E-476F-6664-E847-AB6D68D2977B}"/>
          </ac:cxnSpMkLst>
        </pc:cxnChg>
      </pc:sldChg>
      <pc:sldChg chg="addSp delSp modSp add mod">
        <pc:chgData name="Gulzar Ali" userId="9faefd4e0139713e" providerId="LiveId" clId="{1F829F89-10AA-4FF4-B993-AC595C65816D}" dt="2024-08-04T22:27:58.278" v="2209" actId="207"/>
        <pc:sldMkLst>
          <pc:docMk/>
          <pc:sldMk cId="86784627" sldId="437"/>
        </pc:sldMkLst>
        <pc:spChg chg="add del mod">
          <ac:chgData name="Gulzar Ali" userId="9faefd4e0139713e" providerId="LiveId" clId="{1F829F89-10AA-4FF4-B993-AC595C65816D}" dt="2024-08-04T21:57:37.410" v="2017" actId="478"/>
          <ac:spMkLst>
            <pc:docMk/>
            <pc:sldMk cId="86784627" sldId="437"/>
            <ac:spMk id="4" creationId="{9DD05B77-DEC6-9FAA-0027-12F277A0F512}"/>
          </ac:spMkLst>
        </pc:spChg>
        <pc:spChg chg="del">
          <ac:chgData name="Gulzar Ali" userId="9faefd4e0139713e" providerId="LiveId" clId="{1F829F89-10AA-4FF4-B993-AC595C65816D}" dt="2024-08-04T21:57:42.410" v="2019" actId="478"/>
          <ac:spMkLst>
            <pc:docMk/>
            <pc:sldMk cId="86784627" sldId="437"/>
            <ac:spMk id="11" creationId="{7C3BB172-DA7A-25ED-F8BF-35B1775AD917}"/>
          </ac:spMkLst>
        </pc:spChg>
        <pc:spChg chg="add mod">
          <ac:chgData name="Gulzar Ali" userId="9faefd4e0139713e" providerId="LiveId" clId="{1F829F89-10AA-4FF4-B993-AC595C65816D}" dt="2024-08-04T22:07:43.072" v="2167" actId="1076"/>
          <ac:spMkLst>
            <pc:docMk/>
            <pc:sldMk cId="86784627" sldId="437"/>
            <ac:spMk id="12" creationId="{586BD34E-7E59-2238-414B-F3BA351A075C}"/>
          </ac:spMkLst>
        </pc:spChg>
        <pc:spChg chg="add mod">
          <ac:chgData name="Gulzar Ali" userId="9faefd4e0139713e" providerId="LiveId" clId="{1F829F89-10AA-4FF4-B993-AC595C65816D}" dt="2024-08-04T22:27:58.278" v="2209" actId="207"/>
          <ac:spMkLst>
            <pc:docMk/>
            <pc:sldMk cId="86784627" sldId="437"/>
            <ac:spMk id="13" creationId="{27F3D8B5-A58E-3BF5-3837-C8C0C31A855D}"/>
          </ac:spMkLst>
        </pc:spChg>
        <pc:spChg chg="add mod">
          <ac:chgData name="Gulzar Ali" userId="9faefd4e0139713e" providerId="LiveId" clId="{1F829F89-10AA-4FF4-B993-AC595C65816D}" dt="2024-08-04T22:27:33.781" v="2207" actId="1076"/>
          <ac:spMkLst>
            <pc:docMk/>
            <pc:sldMk cId="86784627" sldId="437"/>
            <ac:spMk id="17" creationId="{653F31B9-650D-A4C9-3813-DE39BD186C81}"/>
          </ac:spMkLst>
        </pc:spChg>
        <pc:picChg chg="del">
          <ac:chgData name="Gulzar Ali" userId="9faefd4e0139713e" providerId="LiveId" clId="{1F829F89-10AA-4FF4-B993-AC595C65816D}" dt="2024-08-04T21:57:34.802" v="2016" actId="478"/>
          <ac:picMkLst>
            <pc:docMk/>
            <pc:sldMk cId="86784627" sldId="437"/>
            <ac:picMk id="6" creationId="{6118A4D4-316F-6B25-83D8-0F09A2EC8C30}"/>
          </ac:picMkLst>
        </pc:picChg>
        <pc:picChg chg="add mod modCrop">
          <ac:chgData name="Gulzar Ali" userId="9faefd4e0139713e" providerId="LiveId" clId="{1F829F89-10AA-4FF4-B993-AC595C65816D}" dt="2024-08-04T22:04:53.761" v="2038" actId="1076"/>
          <ac:picMkLst>
            <pc:docMk/>
            <pc:sldMk cId="86784627" sldId="437"/>
            <ac:picMk id="7" creationId="{8E746E05-761C-3924-A169-E6850DBD9028}"/>
          </ac:picMkLst>
        </pc:picChg>
        <pc:picChg chg="del">
          <ac:chgData name="Gulzar Ali" userId="9faefd4e0139713e" providerId="LiveId" clId="{1F829F89-10AA-4FF4-B993-AC595C65816D}" dt="2024-08-04T21:57:34.802" v="2016" actId="478"/>
          <ac:picMkLst>
            <pc:docMk/>
            <pc:sldMk cId="86784627" sldId="437"/>
            <ac:picMk id="9" creationId="{7909388C-23EC-746C-EB4C-CCECAB819A7B}"/>
          </ac:picMkLst>
        </pc:picChg>
        <pc:picChg chg="add mod">
          <ac:chgData name="Gulzar Ali" userId="9faefd4e0139713e" providerId="LiveId" clId="{1F829F89-10AA-4FF4-B993-AC595C65816D}" dt="2024-08-04T22:04:52.054" v="2037" actId="1076"/>
          <ac:picMkLst>
            <pc:docMk/>
            <pc:sldMk cId="86784627" sldId="437"/>
            <ac:picMk id="10" creationId="{FF2BC5AF-A186-FA08-E583-EF22D4F33911}"/>
          </ac:picMkLst>
        </pc:picChg>
        <pc:picChg chg="add mod">
          <ac:chgData name="Gulzar Ali" userId="9faefd4e0139713e" providerId="LiveId" clId="{1F829F89-10AA-4FF4-B993-AC595C65816D}" dt="2024-08-04T22:27:26.350" v="2204" actId="1076"/>
          <ac:picMkLst>
            <pc:docMk/>
            <pc:sldMk cId="86784627" sldId="437"/>
            <ac:picMk id="16" creationId="{068D34F0-0B58-179F-2020-C587D28ED75E}"/>
          </ac:picMkLst>
        </pc:picChg>
        <pc:picChg chg="del">
          <ac:chgData name="Gulzar Ali" userId="9faefd4e0139713e" providerId="LiveId" clId="{1F829F89-10AA-4FF4-B993-AC595C65816D}" dt="2024-08-04T22:04:07.097" v="2029" actId="478"/>
          <ac:picMkLst>
            <pc:docMk/>
            <pc:sldMk cId="86784627" sldId="437"/>
            <ac:picMk id="19" creationId="{F26EE868-812C-C336-9FE1-85BE3DEE7D21}"/>
          </ac:picMkLst>
        </pc:picChg>
        <pc:picChg chg="add mod">
          <ac:chgData name="Gulzar Ali" userId="9faefd4e0139713e" providerId="LiveId" clId="{1F829F89-10AA-4FF4-B993-AC595C65816D}" dt="2024-08-04T22:27:30.748" v="2206" actId="1076"/>
          <ac:picMkLst>
            <pc:docMk/>
            <pc:sldMk cId="86784627" sldId="437"/>
            <ac:picMk id="20" creationId="{6F272F64-1AE8-5B55-10FF-60BFF2F7DD71}"/>
          </ac:picMkLst>
        </pc:picChg>
        <pc:picChg chg="add mod">
          <ac:chgData name="Gulzar Ali" userId="9faefd4e0139713e" providerId="LiveId" clId="{1F829F89-10AA-4FF4-B993-AC595C65816D}" dt="2024-08-04T22:27:22.656" v="2203" actId="14100"/>
          <ac:picMkLst>
            <pc:docMk/>
            <pc:sldMk cId="86784627" sldId="437"/>
            <ac:picMk id="22" creationId="{F0BEE7A0-9FAA-F27D-0FC3-AC6306C8723F}"/>
          </ac:picMkLst>
        </pc:picChg>
        <pc:cxnChg chg="del mod">
          <ac:chgData name="Gulzar Ali" userId="9faefd4e0139713e" providerId="LiveId" clId="{1F829F89-10AA-4FF4-B993-AC595C65816D}" dt="2024-08-04T21:57:40.085" v="2018" actId="478"/>
          <ac:cxnSpMkLst>
            <pc:docMk/>
            <pc:sldMk cId="86784627" sldId="437"/>
            <ac:cxnSpMk id="14" creationId="{40166722-6F8B-32E1-D09C-872ADE9E60C1}"/>
          </ac:cxnSpMkLst>
        </pc:cxnChg>
      </pc:sldChg>
      <pc:sldChg chg="addSp delSp modSp add mod">
        <pc:chgData name="Gulzar Ali" userId="9faefd4e0139713e" providerId="LiveId" clId="{1F829F89-10AA-4FF4-B993-AC595C65816D}" dt="2024-08-04T21:59:49.897" v="2027" actId="1582"/>
        <pc:sldMkLst>
          <pc:docMk/>
          <pc:sldMk cId="2462628536" sldId="438"/>
        </pc:sldMkLst>
        <pc:spChg chg="mod">
          <ac:chgData name="Gulzar Ali" userId="9faefd4e0139713e" providerId="LiveId" clId="{1F829F89-10AA-4FF4-B993-AC595C65816D}" dt="2024-08-04T21:57:12.118" v="2012" actId="20577"/>
          <ac:spMkLst>
            <pc:docMk/>
            <pc:sldMk cId="2462628536" sldId="438"/>
            <ac:spMk id="5" creationId="{6C65BC84-A37C-249B-6DC2-73B4AECA3100}"/>
          </ac:spMkLst>
        </pc:spChg>
        <pc:spChg chg="add mod">
          <ac:chgData name="Gulzar Ali" userId="9faefd4e0139713e" providerId="LiveId" clId="{1F829F89-10AA-4FF4-B993-AC595C65816D}" dt="2024-08-04T21:57:28.088" v="2015" actId="1076"/>
          <ac:spMkLst>
            <pc:docMk/>
            <pc:sldMk cId="2462628536" sldId="438"/>
            <ac:spMk id="10" creationId="{760EB472-3EE4-1ED5-B944-19758B36664D}"/>
          </ac:spMkLst>
        </pc:spChg>
        <pc:picChg chg="add mod">
          <ac:chgData name="Gulzar Ali" userId="9faefd4e0139713e" providerId="LiveId" clId="{1F829F89-10AA-4FF4-B993-AC595C65816D}" dt="2024-08-04T21:55:31.376" v="1979" actId="1076"/>
          <ac:picMkLst>
            <pc:docMk/>
            <pc:sldMk cId="2462628536" sldId="438"/>
            <ac:picMk id="4" creationId="{ECA08756-17BC-3E2F-F9EE-D59E67CDE31D}"/>
          </ac:picMkLst>
        </pc:picChg>
        <pc:picChg chg="add mod">
          <ac:chgData name="Gulzar Ali" userId="9faefd4e0139713e" providerId="LiveId" clId="{1F829F89-10AA-4FF4-B993-AC595C65816D}" dt="2024-08-04T21:55:29.742" v="1978" actId="1076"/>
          <ac:picMkLst>
            <pc:docMk/>
            <pc:sldMk cId="2462628536" sldId="438"/>
            <ac:picMk id="7" creationId="{59A3A1CF-D585-825A-A3E4-F9178B185E9C}"/>
          </ac:picMkLst>
        </pc:picChg>
        <pc:picChg chg="del">
          <ac:chgData name="Gulzar Ali" userId="9faefd4e0139713e" providerId="LiveId" clId="{1F829F89-10AA-4FF4-B993-AC595C65816D}" dt="2024-08-04T21:53:53.355" v="1971" actId="478"/>
          <ac:picMkLst>
            <pc:docMk/>
            <pc:sldMk cId="2462628536" sldId="438"/>
            <ac:picMk id="8" creationId="{C56354DE-47FC-B9F8-694D-CEF6C107AAEE}"/>
          </ac:picMkLst>
        </pc:picChg>
        <pc:picChg chg="add mod">
          <ac:chgData name="Gulzar Ali" userId="9faefd4e0139713e" providerId="LiveId" clId="{1F829F89-10AA-4FF4-B993-AC595C65816D}" dt="2024-08-04T21:57:15.691" v="2013" actId="1076"/>
          <ac:picMkLst>
            <pc:docMk/>
            <pc:sldMk cId="2462628536" sldId="438"/>
            <ac:picMk id="9" creationId="{48515E30-1790-1B07-202F-6D4AA27A00A5}"/>
          </ac:picMkLst>
        </pc:picChg>
        <pc:picChg chg="del">
          <ac:chgData name="Gulzar Ali" userId="9faefd4e0139713e" providerId="LiveId" clId="{1F829F89-10AA-4FF4-B993-AC595C65816D}" dt="2024-08-04T21:53:53.355" v="1971" actId="478"/>
          <ac:picMkLst>
            <pc:docMk/>
            <pc:sldMk cId="2462628536" sldId="438"/>
            <ac:picMk id="12" creationId="{1535546A-1857-8110-0D6D-BAE357D8ED71}"/>
          </ac:picMkLst>
        </pc:picChg>
        <pc:picChg chg="add mod">
          <ac:chgData name="Gulzar Ali" userId="9faefd4e0139713e" providerId="LiveId" clId="{1F829F89-10AA-4FF4-B993-AC595C65816D}" dt="2024-08-04T21:59:36.206" v="2023" actId="1076"/>
          <ac:picMkLst>
            <pc:docMk/>
            <pc:sldMk cId="2462628536" sldId="438"/>
            <ac:picMk id="13" creationId="{4190B241-0E9E-A1BF-B1FE-E7672BBCDD91}"/>
          </ac:picMkLst>
        </pc:picChg>
        <pc:picChg chg="del">
          <ac:chgData name="Gulzar Ali" userId="9faefd4e0139713e" providerId="LiveId" clId="{1F829F89-10AA-4FF4-B993-AC595C65816D}" dt="2024-08-04T21:53:53.355" v="1971" actId="478"/>
          <ac:picMkLst>
            <pc:docMk/>
            <pc:sldMk cId="2462628536" sldId="438"/>
            <ac:picMk id="15" creationId="{F1F7F0BC-F399-A34F-9C0A-C236086B02BA}"/>
          </ac:picMkLst>
        </pc:picChg>
        <pc:cxnChg chg="add mod">
          <ac:chgData name="Gulzar Ali" userId="9faefd4e0139713e" providerId="LiveId" clId="{1F829F89-10AA-4FF4-B993-AC595C65816D}" dt="2024-08-04T21:59:49.897" v="2027" actId="1582"/>
          <ac:cxnSpMkLst>
            <pc:docMk/>
            <pc:sldMk cId="2462628536" sldId="438"/>
            <ac:cxnSpMk id="16" creationId="{B6B8882C-65C8-A316-9DAF-36308A837D59}"/>
          </ac:cxnSpMkLst>
        </pc:cxnChg>
      </pc:sldChg>
    </pc:docChg>
  </pc:docChgLst>
  <pc:docChgLst>
    <pc:chgData name="Gulzar Ali" userId="9faefd4e0139713e" providerId="LiveId" clId="{E22B5F3E-BE2A-470F-9953-AFB5A184A27B}"/>
    <pc:docChg chg="modSld">
      <pc:chgData name="Gulzar Ali" userId="9faefd4e0139713e" providerId="LiveId" clId="{E22B5F3E-BE2A-470F-9953-AFB5A184A27B}" dt="2024-08-02T11:45:31.158" v="0" actId="767"/>
      <pc:docMkLst>
        <pc:docMk/>
      </pc:docMkLst>
      <pc:sldChg chg="addSp modSp">
        <pc:chgData name="Gulzar Ali" userId="9faefd4e0139713e" providerId="LiveId" clId="{E22B5F3E-BE2A-470F-9953-AFB5A184A27B}" dt="2024-08-02T11:45:31.158" v="0" actId="767"/>
        <pc:sldMkLst>
          <pc:docMk/>
          <pc:sldMk cId="1507211988" sldId="426"/>
        </pc:sldMkLst>
        <pc:spChg chg="add mod">
          <ac:chgData name="Gulzar Ali" userId="9faefd4e0139713e" providerId="LiveId" clId="{E22B5F3E-BE2A-470F-9953-AFB5A184A27B}" dt="2024-08-02T11:45:31.158" v="0" actId="767"/>
          <ac:spMkLst>
            <pc:docMk/>
            <pc:sldMk cId="1507211988" sldId="426"/>
            <ac:spMk id="2" creationId="{6798599A-26A0-99BC-4028-EF81B3A3D8F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C2C40-CB1C-4820-9151-EC51EC2E7E0F}" type="slidenum">
              <a:rPr lang="en-US" smtClean="0"/>
              <a:t>2</a:t>
            </a:fld>
            <a:endParaRPr lang="en-US" dirty="0"/>
          </a:p>
        </p:txBody>
      </p:sp>
    </p:spTree>
    <p:extLst>
      <p:ext uri="{BB962C8B-B14F-4D97-AF65-F5344CB8AC3E}">
        <p14:creationId xmlns:p14="http://schemas.microsoft.com/office/powerpoint/2010/main" val="397349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C2C40-CB1C-4820-9151-EC51EC2E7E0F}" type="slidenum">
              <a:rPr lang="en-US" smtClean="0"/>
              <a:t>3</a:t>
            </a:fld>
            <a:endParaRPr lang="en-US" dirty="0"/>
          </a:p>
        </p:txBody>
      </p:sp>
    </p:spTree>
    <p:extLst>
      <p:ext uri="{BB962C8B-B14F-4D97-AF65-F5344CB8AC3E}">
        <p14:creationId xmlns:p14="http://schemas.microsoft.com/office/powerpoint/2010/main" val="21030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C2C40-CB1C-4820-9151-EC51EC2E7E0F}" type="slidenum">
              <a:rPr lang="en-US" smtClean="0"/>
              <a:t>4</a:t>
            </a:fld>
            <a:endParaRPr lang="en-US" dirty="0"/>
          </a:p>
        </p:txBody>
      </p:sp>
    </p:spTree>
    <p:extLst>
      <p:ext uri="{BB962C8B-B14F-4D97-AF65-F5344CB8AC3E}">
        <p14:creationId xmlns:p14="http://schemas.microsoft.com/office/powerpoint/2010/main" val="88441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spTree>
    <p:extLst>
      <p:ext uri="{BB962C8B-B14F-4D97-AF65-F5344CB8AC3E}">
        <p14:creationId xmlns:p14="http://schemas.microsoft.com/office/powerpoint/2010/main" val="289720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6706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5623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7BF0-799F-E57B-CD48-ACBE85C5A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44D991-B1A7-20F3-BEBC-26295CD771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E66D67-F81C-4FA7-9B5B-A6C269494B83}"/>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D4BD6B7E-0F2D-B033-D6D9-525B6CEC3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20A6-715E-E3CA-96BB-DDD97EC8EB5E}"/>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1690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DE34-0F5A-2086-CE75-BAC9FDAC4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907BE-4CA8-1506-1F5E-82FA9BCE0A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9C7C7-7796-E7B0-D66A-343216D50C5C}"/>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EA507FEF-2A24-7A20-CC78-CDCB3FC4C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2B2C6-BBF3-3770-F44D-48711E57E7C3}"/>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254887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8493-A808-59EE-F55B-E7ADDD0B60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8190CB-DE9A-C055-0144-97802925CE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53A724-89C3-C5CF-0924-BA92681B019F}"/>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D2455085-BB98-624B-CC4E-A287CB703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6B78F-D3B8-9340-3C29-CA225EC47F9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75665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E92B-EA2E-AB8B-1C2A-6101B523B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BC2C78-9C5D-83BD-54DD-72322143BA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F60732-6796-DFDE-A470-12B9CCB14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115073-FFF9-024A-E487-D9305D02360A}"/>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6" name="Footer Placeholder 5">
            <a:extLst>
              <a:ext uri="{FF2B5EF4-FFF2-40B4-BE49-F238E27FC236}">
                <a16:creationId xmlns:a16="http://schemas.microsoft.com/office/drawing/2014/main" id="{7A76648C-8042-AD77-4D8F-D81A467B2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5E76A-D274-8B79-61BF-CD4C5727ED38}"/>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2562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D0EE-B072-0E49-AFDC-92040E9589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0B962-194F-A41F-4B83-EB0C05FB4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8029B7-8840-D08F-A2A2-19B3BD08F4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1697E-5D68-3062-6026-DBF268A9E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50AC7A-6712-4884-2630-C8F04A624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E1663C-A0D0-7E5F-0102-35A8F0697EAE}"/>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8" name="Footer Placeholder 7">
            <a:extLst>
              <a:ext uri="{FF2B5EF4-FFF2-40B4-BE49-F238E27FC236}">
                <a16:creationId xmlns:a16="http://schemas.microsoft.com/office/drawing/2014/main" id="{1548C272-B840-B250-8686-2810452376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A78ECA-ECE8-1797-3837-8E3AAF2CF47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7108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EB79-FE72-D119-CF48-4DECA3AA9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3DF8C-C2F2-9637-B337-221C5B15D14A}"/>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4" name="Footer Placeholder 3">
            <a:extLst>
              <a:ext uri="{FF2B5EF4-FFF2-40B4-BE49-F238E27FC236}">
                <a16:creationId xmlns:a16="http://schemas.microsoft.com/office/drawing/2014/main" id="{5D207D1E-7AAD-A268-6582-D65D7DDD8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DC2C7B-5E3F-21AD-11E3-17D49043379B}"/>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175826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2B9FA-BF4D-DFC7-8624-FFACEC825EB8}"/>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3" name="Footer Placeholder 2">
            <a:extLst>
              <a:ext uri="{FF2B5EF4-FFF2-40B4-BE49-F238E27FC236}">
                <a16:creationId xmlns:a16="http://schemas.microsoft.com/office/drawing/2014/main" id="{607FEFC0-D599-136F-FA6A-89A3398C37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BD626-E384-F18D-BE92-0869ACBB1C83}"/>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35240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127A-71C1-FF8A-68B6-B73FA4CFE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7A36A7-0F2B-3F95-B8E1-16710A513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78170-B4B1-A54D-7A26-E7349F752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A022AA-EA21-18AD-8EF7-AE66101493C1}"/>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6" name="Footer Placeholder 5">
            <a:extLst>
              <a:ext uri="{FF2B5EF4-FFF2-40B4-BE49-F238E27FC236}">
                <a16:creationId xmlns:a16="http://schemas.microsoft.com/office/drawing/2014/main" id="{906A43C5-090D-62FA-44C2-DFF28DD66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E0DA-FAAA-6F8B-8CB6-6CAF1FDD2141}"/>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085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1245378" y="430609"/>
            <a:ext cx="8346093" cy="640080"/>
          </a:xfrm>
          <a:prstGeom prst="rect">
            <a:avLst/>
          </a:prstGeo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36217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2618-3D55-FCA3-460B-C13019E09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75D5FC-B2EE-421A-125E-538AAFD837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A447C3-4CCA-1139-9339-DCD593742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DBEB0-B862-9D5C-4EA6-0C0605A20C2B}"/>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6" name="Footer Placeholder 5">
            <a:extLst>
              <a:ext uri="{FF2B5EF4-FFF2-40B4-BE49-F238E27FC236}">
                <a16:creationId xmlns:a16="http://schemas.microsoft.com/office/drawing/2014/main" id="{4F033977-7AEC-83FE-E90D-7B0DB3C77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D4B38-463A-111B-C776-D5AC60E8DEE8}"/>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03254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F624-76D9-1DDA-E4B9-D3AA07D92B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56B85-D665-0759-CCE0-43276A1299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5A9F0-5F9E-79D5-AA68-238337C3E2BD}"/>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141BC43A-89E0-B4BE-3BF3-1B15D0862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80774-FFD2-C492-BEE8-A4DC7AC3F45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6244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FF781A-5F9C-AAA8-3466-0E90CF853A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AB3A0D-114A-C8BA-72CD-E58DE1CD4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BC7A4-828C-62D2-6BE7-0744420684D1}"/>
              </a:ext>
            </a:extLst>
          </p:cNvPr>
          <p:cNvSpPr>
            <a:spLocks noGrp="1"/>
          </p:cNvSpPr>
          <p:nvPr>
            <p:ph type="dt" sz="half" idx="10"/>
          </p:nvPr>
        </p:nvSpPr>
        <p:spPr/>
        <p:txBody>
          <a:body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E8A92686-E55A-77E3-B3F0-DB069A20D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32C5E-194A-E608-C53A-5D2C37FBC077}"/>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44002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8401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9332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8374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830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308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4278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0" name="Graphic 9">
            <a:extLst>
              <a:ext uri="{FF2B5EF4-FFF2-40B4-BE49-F238E27FC236}">
                <a16:creationId xmlns:a16="http://schemas.microsoft.com/office/drawing/2014/main" id="{97492B4F-1637-0E93-E000-0BF903E393DC}"/>
              </a:ext>
            </a:extLst>
          </p:cNvPr>
          <p:cNvPicPr>
            <a:picLocks noChangeAspect="1"/>
          </p:cNvPicPr>
          <p:nvPr userDrawn="1"/>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8936" y="6243407"/>
            <a:ext cx="738766" cy="591012"/>
          </a:xfrm>
          <a:prstGeom prst="rect">
            <a:avLst/>
          </a:prstGeom>
        </p:spPr>
      </p:pic>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C61CA3-A0F9-8FDC-E1F0-6D14C2B74C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5B0EE-9B3A-DE76-0ACF-6FCD637B8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3317E-9267-24B8-2BEA-38923B7A6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E4259-8580-2F4D-A4A4-4B3F5E5F547F}" type="datetimeFigureOut">
              <a:rPr lang="en-US" smtClean="0"/>
              <a:t>8/4/2024</a:t>
            </a:fld>
            <a:endParaRPr lang="en-US"/>
          </a:p>
        </p:txBody>
      </p:sp>
      <p:sp>
        <p:nvSpPr>
          <p:cNvPr id="5" name="Footer Placeholder 4">
            <a:extLst>
              <a:ext uri="{FF2B5EF4-FFF2-40B4-BE49-F238E27FC236}">
                <a16:creationId xmlns:a16="http://schemas.microsoft.com/office/drawing/2014/main" id="{EE48348D-FB10-1574-7D55-8E2B559FE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F5C9D-8D42-DD61-48D3-4AF031A71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667E5-94BC-4E42-ABED-3BDB7CE3EF0F}" type="slidenum">
              <a:rPr lang="en-US" smtClean="0"/>
              <a:t>‹#›</a:t>
            </a:fld>
            <a:endParaRPr lang="en-US"/>
          </a:p>
        </p:txBody>
      </p:sp>
    </p:spTree>
    <p:extLst>
      <p:ext uri="{BB962C8B-B14F-4D97-AF65-F5344CB8AC3E}">
        <p14:creationId xmlns:p14="http://schemas.microsoft.com/office/powerpoint/2010/main" val="3738544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6.xml"/><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7" Type="http://schemas.openxmlformats.org/officeDocument/2006/relationships/image" Target="../media/image12.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404309" y="2484470"/>
            <a:ext cx="7890425" cy="2130561"/>
          </a:xfrm>
        </p:spPr>
        <p:txBody>
          <a:bodyPr anchor="b">
            <a:normAutofit/>
          </a:bodyPr>
          <a:lstStyle/>
          <a:p>
            <a:r>
              <a:rPr lang="en-US" sz="3200" b="1" dirty="0">
                <a:solidFill>
                  <a:srgbClr val="002060"/>
                </a:solidFill>
                <a:latin typeface="Segoe UI" panose="020B0502040204020203" pitchFamily="34" charset="0"/>
                <a:cs typeface="Segoe UI" panose="020B0502040204020203" pitchFamily="34" charset="0"/>
              </a:rPr>
              <a:t>Hypersonic Flow Modelling using Ansys Fluent</a:t>
            </a:r>
            <a:br>
              <a:rPr lang="en-US" sz="3200" b="1" dirty="0">
                <a:solidFill>
                  <a:srgbClr val="002060"/>
                </a:solidFill>
                <a:latin typeface="Segoe UI" panose="020B0502040204020203" pitchFamily="34" charset="0"/>
                <a:cs typeface="Segoe UI" panose="020B0502040204020203" pitchFamily="34" charset="0"/>
              </a:rPr>
            </a:br>
            <a:r>
              <a:rPr lang="en-US" sz="1800" dirty="0">
                <a:solidFill>
                  <a:srgbClr val="002060"/>
                </a:solidFill>
                <a:latin typeface="Segoe UI" panose="020B0502040204020203" pitchFamily="34" charset="0"/>
                <a:cs typeface="Segoe UI" panose="020B0502040204020203" pitchFamily="34" charset="0"/>
              </a:rPr>
              <a:t>Version: 2024R1</a:t>
            </a:r>
          </a:p>
        </p:txBody>
      </p:sp>
      <p:grpSp>
        <p:nvGrpSpPr>
          <p:cNvPr id="2" name="Group 1" descr="circles connected by lines">
            <a:extLst>
              <a:ext uri="{FF2B5EF4-FFF2-40B4-BE49-F238E27FC236}">
                <a16:creationId xmlns:a16="http://schemas.microsoft.com/office/drawing/2014/main" id="{698A0E4F-CFB4-48D6-8D5D-D7F7DD3198A1}"/>
              </a:ext>
            </a:extLst>
          </p:cNvPr>
          <p:cNvGrpSpPr/>
          <p:nvPr/>
        </p:nvGrpSpPr>
        <p:grpSpPr>
          <a:xfrm>
            <a:off x="6867728" y="1031132"/>
            <a:ext cx="4046706" cy="4853637"/>
            <a:chOff x="6867728" y="1031132"/>
            <a:chExt cx="4046706" cy="4853637"/>
          </a:xfrm>
        </p:grpSpPr>
        <p:cxnSp>
          <p:nvCxnSpPr>
            <p:cNvPr id="8" name="Straight Connector 7" descr="straight line">
              <a:extLst>
                <a:ext uri="{FF2B5EF4-FFF2-40B4-BE49-F238E27FC236}">
                  <a16:creationId xmlns:a16="http://schemas.microsoft.com/office/drawing/2014/main" id="{C765D672-336B-734D-801A-36CBB0354E18}"/>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descr="straight line">
              <a:extLst>
                <a:ext uri="{FF2B5EF4-FFF2-40B4-BE49-F238E27FC236}">
                  <a16:creationId xmlns:a16="http://schemas.microsoft.com/office/drawing/2014/main" id="{89008531-943E-8C42-82ED-72460A2D10A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6" name="Oval 5" descr="oval shape">
              <a:extLst>
                <a:ext uri="{FF2B5EF4-FFF2-40B4-BE49-F238E27FC236}">
                  <a16:creationId xmlns:a16="http://schemas.microsoft.com/office/drawing/2014/main" id="{9A66A37A-7FB5-194C-B2F8-BB77745D65B0}"/>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descr="oval shape">
              <a:extLst>
                <a:ext uri="{FF2B5EF4-FFF2-40B4-BE49-F238E27FC236}">
                  <a16:creationId xmlns:a16="http://schemas.microsoft.com/office/drawing/2014/main" id="{9B093669-6BD2-2541-BF99-500AC2759CD6}"/>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descr="oval shape">
              <a:extLst>
                <a:ext uri="{FF2B5EF4-FFF2-40B4-BE49-F238E27FC236}">
                  <a16:creationId xmlns:a16="http://schemas.microsoft.com/office/drawing/2014/main" id="{EEB60046-7AC0-4C4A-9CA7-4DE66AF0F9E2}"/>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descr="straight line">
              <a:extLst>
                <a:ext uri="{FF2B5EF4-FFF2-40B4-BE49-F238E27FC236}">
                  <a16:creationId xmlns:a16="http://schemas.microsoft.com/office/drawing/2014/main" id="{DC6AFA79-D8E3-E745-9969-5BF09667F3B4}"/>
                </a:ext>
              </a:extLst>
            </p:cNvPr>
            <p:cNvCxnSpPr>
              <a:cxnSpLocks/>
              <a:endCxn id="9"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1" name="Oval 10" descr="oval shape">
              <a:extLst>
                <a:ext uri="{FF2B5EF4-FFF2-40B4-BE49-F238E27FC236}">
                  <a16:creationId xmlns:a16="http://schemas.microsoft.com/office/drawing/2014/main" id="{398897D7-2466-E540-8D23-AD7AEA562812}"/>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50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Meshing Workflow</a:t>
            </a:r>
          </a:p>
        </p:txBody>
      </p:sp>
      <mc:AlternateContent xmlns:mc="http://schemas.openxmlformats.org/markup-compatibility/2006">
        <mc:Choice xmlns:p14="http://schemas.microsoft.com/office/powerpoint/2010/main" Requires="p14">
          <p:contentPart p14:bwMode="auto" r:id="rId2">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p:pic>
            <p:nvPicPr>
              <p:cNvPr id="26" name="Ink 25">
                <a:extLst>
                  <a:ext uri="{FF2B5EF4-FFF2-40B4-BE49-F238E27FC236}">
                    <a16:creationId xmlns:a16="http://schemas.microsoft.com/office/drawing/2014/main" id="{33754223-5F9F-BF23-B41F-FE115028FDC6}"/>
                  </a:ext>
                </a:extLst>
              </p:cNvPr>
              <p:cNvPicPr/>
              <p:nvPr/>
            </p:nvPicPr>
            <p:blipFill>
              <a:blip r:embed="rId3"/>
              <a:stretch>
                <a:fillRect/>
              </a:stretch>
            </p:blipFill>
            <p:spPr>
              <a:xfrm>
                <a:off x="2436440" y="5677400"/>
                <a:ext cx="390240" cy="126000"/>
              </a:xfrm>
              <a:prstGeom prst="rect">
                <a:avLst/>
              </a:prstGeom>
            </p:spPr>
          </p:pic>
        </mc:Fallback>
      </mc:AlternateContent>
      <p:sp>
        <p:nvSpPr>
          <p:cNvPr id="9" name="TextBox 8">
            <a:extLst>
              <a:ext uri="{FF2B5EF4-FFF2-40B4-BE49-F238E27FC236}">
                <a16:creationId xmlns:a16="http://schemas.microsoft.com/office/drawing/2014/main" id="{8D315CAB-BD8B-2DA2-012E-7059497FC02F}"/>
              </a:ext>
            </a:extLst>
          </p:cNvPr>
          <p:cNvSpPr txBox="1"/>
          <p:nvPr/>
        </p:nvSpPr>
        <p:spPr>
          <a:xfrm>
            <a:off x="558800" y="1513840"/>
            <a:ext cx="2651760" cy="369332"/>
          </a:xfrm>
          <a:prstGeom prst="rect">
            <a:avLst/>
          </a:prstGeom>
          <a:noFill/>
        </p:spPr>
        <p:txBody>
          <a:bodyPr wrap="square" rtlCol="0">
            <a:spAutoFit/>
          </a:bodyPr>
          <a:lstStyle/>
          <a:p>
            <a:r>
              <a:rPr lang="en-US" dirty="0"/>
              <a:t>Complete these steps</a:t>
            </a:r>
          </a:p>
        </p:txBody>
      </p:sp>
      <p:pic>
        <p:nvPicPr>
          <p:cNvPr id="7" name="Picture 6">
            <a:extLst>
              <a:ext uri="{FF2B5EF4-FFF2-40B4-BE49-F238E27FC236}">
                <a16:creationId xmlns:a16="http://schemas.microsoft.com/office/drawing/2014/main" id="{CE945E66-3F45-51E6-356F-65D8ADAC2766}"/>
              </a:ext>
            </a:extLst>
          </p:cNvPr>
          <p:cNvPicPr>
            <a:picLocks noChangeAspect="1"/>
          </p:cNvPicPr>
          <p:nvPr/>
        </p:nvPicPr>
        <p:blipFill>
          <a:blip r:embed="rId4"/>
          <a:stretch>
            <a:fillRect/>
          </a:stretch>
        </p:blipFill>
        <p:spPr>
          <a:xfrm>
            <a:off x="591769" y="2070199"/>
            <a:ext cx="2324301" cy="2842506"/>
          </a:xfrm>
          <a:prstGeom prst="rect">
            <a:avLst/>
          </a:prstGeom>
        </p:spPr>
      </p:pic>
      <p:cxnSp>
        <p:nvCxnSpPr>
          <p:cNvPr id="6" name="Straight Arrow Connector 5">
            <a:extLst>
              <a:ext uri="{FF2B5EF4-FFF2-40B4-BE49-F238E27FC236}">
                <a16:creationId xmlns:a16="http://schemas.microsoft.com/office/drawing/2014/main" id="{E8CDF1BA-24E7-8820-E651-5E85E16FE273}"/>
              </a:ext>
            </a:extLst>
          </p:cNvPr>
          <p:cNvCxnSpPr>
            <a:cxnSpLocks/>
          </p:cNvCxnSpPr>
          <p:nvPr/>
        </p:nvCxnSpPr>
        <p:spPr>
          <a:xfrm flipV="1">
            <a:off x="2275840" y="1991360"/>
            <a:ext cx="1219200" cy="18531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5131F5-9E9B-07EC-7AC3-CA620EF791D7}"/>
              </a:ext>
            </a:extLst>
          </p:cNvPr>
          <p:cNvCxnSpPr>
            <a:cxnSpLocks/>
          </p:cNvCxnSpPr>
          <p:nvPr/>
        </p:nvCxnSpPr>
        <p:spPr>
          <a:xfrm flipV="1">
            <a:off x="2072940" y="3844508"/>
            <a:ext cx="1422100" cy="2337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6CAD981-2408-E7AF-4C33-91C72547B664}"/>
              </a:ext>
            </a:extLst>
          </p:cNvPr>
          <p:cNvPicPr>
            <a:picLocks noChangeAspect="1"/>
          </p:cNvPicPr>
          <p:nvPr/>
        </p:nvPicPr>
        <p:blipFill>
          <a:blip r:embed="rId5"/>
          <a:stretch>
            <a:fillRect/>
          </a:stretch>
        </p:blipFill>
        <p:spPr>
          <a:xfrm>
            <a:off x="3495040" y="1458533"/>
            <a:ext cx="2885440" cy="1792010"/>
          </a:xfrm>
          <a:prstGeom prst="rect">
            <a:avLst/>
          </a:prstGeom>
        </p:spPr>
      </p:pic>
      <p:pic>
        <p:nvPicPr>
          <p:cNvPr id="21" name="Picture 20">
            <a:extLst>
              <a:ext uri="{FF2B5EF4-FFF2-40B4-BE49-F238E27FC236}">
                <a16:creationId xmlns:a16="http://schemas.microsoft.com/office/drawing/2014/main" id="{4EB729B0-2AE1-42AD-0918-D2F7EBFC0669}"/>
              </a:ext>
            </a:extLst>
          </p:cNvPr>
          <p:cNvPicPr>
            <a:picLocks noChangeAspect="1"/>
          </p:cNvPicPr>
          <p:nvPr/>
        </p:nvPicPr>
        <p:blipFill>
          <a:blip r:embed="rId6"/>
          <a:stretch>
            <a:fillRect/>
          </a:stretch>
        </p:blipFill>
        <p:spPr>
          <a:xfrm>
            <a:off x="3495040" y="3489387"/>
            <a:ext cx="2885440" cy="805239"/>
          </a:xfrm>
          <a:prstGeom prst="rect">
            <a:avLst/>
          </a:prstGeom>
        </p:spPr>
      </p:pic>
      <p:sp>
        <p:nvSpPr>
          <p:cNvPr id="22" name="Rectangle 21">
            <a:extLst>
              <a:ext uri="{FF2B5EF4-FFF2-40B4-BE49-F238E27FC236}">
                <a16:creationId xmlns:a16="http://schemas.microsoft.com/office/drawing/2014/main" id="{17CFCC15-400A-4752-66C0-82F705C539CC}"/>
              </a:ext>
            </a:extLst>
          </p:cNvPr>
          <p:cNvSpPr/>
          <p:nvPr/>
        </p:nvSpPr>
        <p:spPr>
          <a:xfrm>
            <a:off x="5435600" y="2070199"/>
            <a:ext cx="944880" cy="7339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A5B3CE-3B8A-B301-EB46-E5E9C7E1863C}"/>
              </a:ext>
            </a:extLst>
          </p:cNvPr>
          <p:cNvSpPr/>
          <p:nvPr/>
        </p:nvSpPr>
        <p:spPr>
          <a:xfrm>
            <a:off x="5623560" y="3975383"/>
            <a:ext cx="756920" cy="3192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4C9C62E-C920-256B-644A-DD194EB292EE}"/>
              </a:ext>
            </a:extLst>
          </p:cNvPr>
          <p:cNvSpPr/>
          <p:nvPr/>
        </p:nvSpPr>
        <p:spPr>
          <a:xfrm>
            <a:off x="833120" y="4175760"/>
            <a:ext cx="1442720" cy="2337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A4AB49B4-C9FA-77B7-A9A5-2498ED6C03C3}"/>
              </a:ext>
            </a:extLst>
          </p:cNvPr>
          <p:cNvCxnSpPr>
            <a:cxnSpLocks/>
            <a:stCxn id="24" idx="3"/>
            <a:endCxn id="30" idx="2"/>
          </p:cNvCxnSpPr>
          <p:nvPr/>
        </p:nvCxnSpPr>
        <p:spPr>
          <a:xfrm>
            <a:off x="2275840" y="4292625"/>
            <a:ext cx="6488586" cy="66905"/>
          </a:xfrm>
          <a:prstGeom prst="bentConnector4">
            <a:avLst>
              <a:gd name="adj1" fmla="val 14406"/>
              <a:gd name="adj2" fmla="val 44167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288F94D-3C50-8417-3A29-89FAD102DA15}"/>
              </a:ext>
            </a:extLst>
          </p:cNvPr>
          <p:cNvPicPr>
            <a:picLocks noChangeAspect="1"/>
          </p:cNvPicPr>
          <p:nvPr/>
        </p:nvPicPr>
        <p:blipFill>
          <a:blip r:embed="rId7"/>
          <a:stretch>
            <a:fillRect/>
          </a:stretch>
        </p:blipFill>
        <p:spPr>
          <a:xfrm>
            <a:off x="6969760" y="1722782"/>
            <a:ext cx="3589331" cy="2636748"/>
          </a:xfrm>
          <a:prstGeom prst="rect">
            <a:avLst/>
          </a:prstGeom>
        </p:spPr>
      </p:pic>
    </p:spTree>
    <p:extLst>
      <p:ext uri="{BB962C8B-B14F-4D97-AF65-F5344CB8AC3E}">
        <p14:creationId xmlns:p14="http://schemas.microsoft.com/office/powerpoint/2010/main" val="36791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7BD0151-AA69-B294-523B-D3EE0716C4BD}"/>
              </a:ext>
            </a:extLst>
          </p:cNvPr>
          <p:cNvPicPr>
            <a:picLocks noChangeAspect="1"/>
          </p:cNvPicPr>
          <p:nvPr/>
        </p:nvPicPr>
        <p:blipFill>
          <a:blip r:embed="rId2"/>
          <a:stretch>
            <a:fillRect/>
          </a:stretch>
        </p:blipFill>
        <p:spPr>
          <a:xfrm>
            <a:off x="4183076" y="3922355"/>
            <a:ext cx="3797729" cy="2627722"/>
          </a:xfrm>
          <a:prstGeom prst="rect">
            <a:avLst/>
          </a:prstGeom>
        </p:spPr>
      </p:pic>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Meshing Workflow</a:t>
            </a:r>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p:pic>
            <p:nvPicPr>
              <p:cNvPr id="26" name="Ink 25">
                <a:extLst>
                  <a:ext uri="{FF2B5EF4-FFF2-40B4-BE49-F238E27FC236}">
                    <a16:creationId xmlns:a16="http://schemas.microsoft.com/office/drawing/2014/main" id="{33754223-5F9F-BF23-B41F-FE115028FDC6}"/>
                  </a:ext>
                </a:extLst>
              </p:cNvPr>
              <p:cNvPicPr/>
              <p:nvPr/>
            </p:nvPicPr>
            <p:blipFill>
              <a:blip r:embed="rId4"/>
              <a:stretch>
                <a:fillRect/>
              </a:stretch>
            </p:blipFill>
            <p:spPr>
              <a:xfrm>
                <a:off x="2436440" y="5677400"/>
                <a:ext cx="390240" cy="126000"/>
              </a:xfrm>
              <a:prstGeom prst="rect">
                <a:avLst/>
              </a:prstGeom>
            </p:spPr>
          </p:pic>
        </mc:Fallback>
      </mc:AlternateContent>
      <p:sp>
        <p:nvSpPr>
          <p:cNvPr id="9" name="TextBox 8">
            <a:extLst>
              <a:ext uri="{FF2B5EF4-FFF2-40B4-BE49-F238E27FC236}">
                <a16:creationId xmlns:a16="http://schemas.microsoft.com/office/drawing/2014/main" id="{8D315CAB-BD8B-2DA2-012E-7059497FC02F}"/>
              </a:ext>
            </a:extLst>
          </p:cNvPr>
          <p:cNvSpPr txBox="1"/>
          <p:nvPr/>
        </p:nvSpPr>
        <p:spPr>
          <a:xfrm>
            <a:off x="558800" y="1513840"/>
            <a:ext cx="2651760" cy="369332"/>
          </a:xfrm>
          <a:prstGeom prst="rect">
            <a:avLst/>
          </a:prstGeom>
          <a:noFill/>
        </p:spPr>
        <p:txBody>
          <a:bodyPr wrap="square" rtlCol="0">
            <a:spAutoFit/>
          </a:bodyPr>
          <a:lstStyle/>
          <a:p>
            <a:r>
              <a:rPr lang="en-US" dirty="0"/>
              <a:t>Complete these steps</a:t>
            </a:r>
          </a:p>
        </p:txBody>
      </p:sp>
      <p:pic>
        <p:nvPicPr>
          <p:cNvPr id="4" name="Picture 3">
            <a:extLst>
              <a:ext uri="{FF2B5EF4-FFF2-40B4-BE49-F238E27FC236}">
                <a16:creationId xmlns:a16="http://schemas.microsoft.com/office/drawing/2014/main" id="{4E21B9EF-9F95-44B7-1FE4-AC4A6356DA06}"/>
              </a:ext>
            </a:extLst>
          </p:cNvPr>
          <p:cNvPicPr>
            <a:picLocks noChangeAspect="1"/>
          </p:cNvPicPr>
          <p:nvPr/>
        </p:nvPicPr>
        <p:blipFill>
          <a:blip r:embed="rId5"/>
          <a:stretch>
            <a:fillRect/>
          </a:stretch>
        </p:blipFill>
        <p:spPr>
          <a:xfrm>
            <a:off x="640414" y="2000126"/>
            <a:ext cx="2149026" cy="2857748"/>
          </a:xfrm>
          <a:prstGeom prst="rect">
            <a:avLst/>
          </a:prstGeom>
        </p:spPr>
      </p:pic>
      <p:sp>
        <p:nvSpPr>
          <p:cNvPr id="5" name="Rectangle 4">
            <a:extLst>
              <a:ext uri="{FF2B5EF4-FFF2-40B4-BE49-F238E27FC236}">
                <a16:creationId xmlns:a16="http://schemas.microsoft.com/office/drawing/2014/main" id="{979AACE2-92B1-8F47-BC05-FB734B9DED6C}"/>
              </a:ext>
            </a:extLst>
          </p:cNvPr>
          <p:cNvSpPr/>
          <p:nvPr/>
        </p:nvSpPr>
        <p:spPr>
          <a:xfrm>
            <a:off x="845021" y="4490720"/>
            <a:ext cx="1859280" cy="2743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61E6A0B-703A-B255-A53D-6D8227862FAD}"/>
              </a:ext>
            </a:extLst>
          </p:cNvPr>
          <p:cNvPicPr>
            <a:picLocks noChangeAspect="1"/>
          </p:cNvPicPr>
          <p:nvPr/>
        </p:nvPicPr>
        <p:blipFill>
          <a:blip r:embed="rId6"/>
          <a:stretch>
            <a:fillRect/>
          </a:stretch>
        </p:blipFill>
        <p:spPr>
          <a:xfrm>
            <a:off x="615200" y="5071031"/>
            <a:ext cx="2879246" cy="986127"/>
          </a:xfrm>
          <a:prstGeom prst="rect">
            <a:avLst/>
          </a:prstGeom>
        </p:spPr>
      </p:pic>
      <p:cxnSp>
        <p:nvCxnSpPr>
          <p:cNvPr id="12" name="Straight Arrow Connector 11">
            <a:extLst>
              <a:ext uri="{FF2B5EF4-FFF2-40B4-BE49-F238E27FC236}">
                <a16:creationId xmlns:a16="http://schemas.microsoft.com/office/drawing/2014/main" id="{B92414EC-322F-1547-C835-18C2E7FFCE9B}"/>
              </a:ext>
            </a:extLst>
          </p:cNvPr>
          <p:cNvCxnSpPr>
            <a:cxnSpLocks/>
            <a:stCxn id="5" idx="2"/>
          </p:cNvCxnSpPr>
          <p:nvPr/>
        </p:nvCxnSpPr>
        <p:spPr>
          <a:xfrm>
            <a:off x="1774661" y="4765040"/>
            <a:ext cx="0" cy="3059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EA5296C-972D-8A90-9FC3-9BFC89436602}"/>
              </a:ext>
            </a:extLst>
          </p:cNvPr>
          <p:cNvPicPr>
            <a:picLocks noChangeAspect="1"/>
          </p:cNvPicPr>
          <p:nvPr/>
        </p:nvPicPr>
        <p:blipFill>
          <a:blip r:embed="rId7"/>
          <a:stretch>
            <a:fillRect/>
          </a:stretch>
        </p:blipFill>
        <p:spPr>
          <a:xfrm>
            <a:off x="3650600" y="1204270"/>
            <a:ext cx="4330205" cy="2584012"/>
          </a:xfrm>
          <a:prstGeom prst="rect">
            <a:avLst/>
          </a:prstGeom>
        </p:spPr>
      </p:pic>
      <p:pic>
        <p:nvPicPr>
          <p:cNvPr id="19" name="Picture 18">
            <a:extLst>
              <a:ext uri="{FF2B5EF4-FFF2-40B4-BE49-F238E27FC236}">
                <a16:creationId xmlns:a16="http://schemas.microsoft.com/office/drawing/2014/main" id="{9D870530-1AF8-696E-9DF1-42166BF4A8D7}"/>
              </a:ext>
            </a:extLst>
          </p:cNvPr>
          <p:cNvPicPr>
            <a:picLocks noChangeAspect="1"/>
          </p:cNvPicPr>
          <p:nvPr/>
        </p:nvPicPr>
        <p:blipFill>
          <a:blip r:embed="rId8"/>
          <a:stretch>
            <a:fillRect/>
          </a:stretch>
        </p:blipFill>
        <p:spPr>
          <a:xfrm>
            <a:off x="8325441" y="1204270"/>
            <a:ext cx="2734238" cy="4973010"/>
          </a:xfrm>
          <a:prstGeom prst="rect">
            <a:avLst/>
          </a:prstGeom>
        </p:spPr>
      </p:pic>
    </p:spTree>
    <p:extLst>
      <p:ext uri="{BB962C8B-B14F-4D97-AF65-F5344CB8AC3E}">
        <p14:creationId xmlns:p14="http://schemas.microsoft.com/office/powerpoint/2010/main" val="1547627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a:t>
            </a:r>
          </a:p>
        </p:txBody>
      </p:sp>
      <p:pic>
        <p:nvPicPr>
          <p:cNvPr id="6" name="Picture 5">
            <a:extLst>
              <a:ext uri="{FF2B5EF4-FFF2-40B4-BE49-F238E27FC236}">
                <a16:creationId xmlns:a16="http://schemas.microsoft.com/office/drawing/2014/main" id="{BDDE3B33-AEE0-724D-3CCB-A58A8D22D2D7}"/>
              </a:ext>
            </a:extLst>
          </p:cNvPr>
          <p:cNvPicPr>
            <a:picLocks noChangeAspect="1"/>
          </p:cNvPicPr>
          <p:nvPr/>
        </p:nvPicPr>
        <p:blipFill>
          <a:blip r:embed="rId2"/>
          <a:stretch>
            <a:fillRect/>
          </a:stretch>
        </p:blipFill>
        <p:spPr>
          <a:xfrm>
            <a:off x="549752" y="1835064"/>
            <a:ext cx="3635055" cy="1988992"/>
          </a:xfrm>
          <a:prstGeom prst="rect">
            <a:avLst/>
          </a:prstGeom>
        </p:spPr>
      </p:pic>
      <p:sp>
        <p:nvSpPr>
          <p:cNvPr id="7" name="TextBox 6">
            <a:extLst>
              <a:ext uri="{FF2B5EF4-FFF2-40B4-BE49-F238E27FC236}">
                <a16:creationId xmlns:a16="http://schemas.microsoft.com/office/drawing/2014/main" id="{11052D83-23D3-D9DD-8915-0B27D46822B6}"/>
              </a:ext>
            </a:extLst>
          </p:cNvPr>
          <p:cNvSpPr txBox="1"/>
          <p:nvPr/>
        </p:nvSpPr>
        <p:spPr>
          <a:xfrm>
            <a:off x="444500" y="1383264"/>
            <a:ext cx="6047740" cy="369332"/>
          </a:xfrm>
          <a:prstGeom prst="rect">
            <a:avLst/>
          </a:prstGeom>
          <a:noFill/>
        </p:spPr>
        <p:txBody>
          <a:bodyPr wrap="square" rtlCol="0">
            <a:spAutoFit/>
          </a:bodyPr>
          <a:lstStyle/>
          <a:p>
            <a:r>
              <a:rPr lang="en-US" dirty="0"/>
              <a:t>Perform Mesh Check &gt; Switch to Solution Mode</a:t>
            </a:r>
          </a:p>
        </p:txBody>
      </p:sp>
      <p:pic>
        <p:nvPicPr>
          <p:cNvPr id="11" name="Picture 10">
            <a:extLst>
              <a:ext uri="{FF2B5EF4-FFF2-40B4-BE49-F238E27FC236}">
                <a16:creationId xmlns:a16="http://schemas.microsoft.com/office/drawing/2014/main" id="{85385E42-6BBD-8C7F-7226-BAC94D314475}"/>
              </a:ext>
            </a:extLst>
          </p:cNvPr>
          <p:cNvPicPr>
            <a:picLocks noChangeAspect="1"/>
          </p:cNvPicPr>
          <p:nvPr/>
        </p:nvPicPr>
        <p:blipFill>
          <a:blip r:embed="rId3"/>
          <a:stretch>
            <a:fillRect/>
          </a:stretch>
        </p:blipFill>
        <p:spPr>
          <a:xfrm>
            <a:off x="5975044" y="1446410"/>
            <a:ext cx="4835456" cy="3308470"/>
          </a:xfrm>
          <a:prstGeom prst="rect">
            <a:avLst/>
          </a:prstGeom>
        </p:spPr>
      </p:pic>
      <p:sp>
        <p:nvSpPr>
          <p:cNvPr id="13" name="Rectangle 12">
            <a:extLst>
              <a:ext uri="{FF2B5EF4-FFF2-40B4-BE49-F238E27FC236}">
                <a16:creationId xmlns:a16="http://schemas.microsoft.com/office/drawing/2014/main" id="{B01C332E-7099-8F5E-BDE5-DEE9F300C62D}"/>
              </a:ext>
            </a:extLst>
          </p:cNvPr>
          <p:cNvSpPr/>
          <p:nvPr/>
        </p:nvSpPr>
        <p:spPr>
          <a:xfrm>
            <a:off x="5801360" y="2086490"/>
            <a:ext cx="1270000" cy="173756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A7A7F25-9F91-54D0-9838-6428CAB7E20A}"/>
              </a:ext>
            </a:extLst>
          </p:cNvPr>
          <p:cNvSpPr txBox="1"/>
          <p:nvPr/>
        </p:nvSpPr>
        <p:spPr>
          <a:xfrm>
            <a:off x="549752" y="5592498"/>
            <a:ext cx="3635055" cy="830997"/>
          </a:xfrm>
          <a:prstGeom prst="rect">
            <a:avLst/>
          </a:prstGeom>
          <a:noFill/>
          <a:ln w="28575">
            <a:solidFill>
              <a:schemeClr val="tx1"/>
            </a:solidFill>
          </a:ln>
        </p:spPr>
        <p:txBody>
          <a:bodyPr wrap="square" rtlCol="0">
            <a:spAutoFit/>
          </a:bodyPr>
          <a:lstStyle/>
          <a:p>
            <a:r>
              <a:rPr lang="en-US" sz="1600" dirty="0"/>
              <a:t>If you are working on already written case-file then you can start from here and skip the mesh workflow.</a:t>
            </a:r>
          </a:p>
        </p:txBody>
      </p:sp>
      <p:sp>
        <p:nvSpPr>
          <p:cNvPr id="15" name="TextBox 14">
            <a:extLst>
              <a:ext uri="{FF2B5EF4-FFF2-40B4-BE49-F238E27FC236}">
                <a16:creationId xmlns:a16="http://schemas.microsoft.com/office/drawing/2014/main" id="{E7A09A45-D0BD-5B1F-917C-264533D34EF8}"/>
              </a:ext>
            </a:extLst>
          </p:cNvPr>
          <p:cNvSpPr txBox="1"/>
          <p:nvPr/>
        </p:nvSpPr>
        <p:spPr>
          <a:xfrm>
            <a:off x="574222" y="3906524"/>
            <a:ext cx="3610585" cy="523220"/>
          </a:xfrm>
          <a:prstGeom prst="rect">
            <a:avLst/>
          </a:prstGeom>
          <a:noFill/>
          <a:ln w="28575">
            <a:solidFill>
              <a:srgbClr val="FF0000"/>
            </a:solidFill>
          </a:ln>
        </p:spPr>
        <p:txBody>
          <a:bodyPr wrap="square" rtlCol="0">
            <a:spAutoFit/>
          </a:bodyPr>
          <a:lstStyle/>
          <a:p>
            <a:r>
              <a:rPr lang="en-US" sz="1400" dirty="0">
                <a:solidFill>
                  <a:srgbClr val="FF0000"/>
                </a:solidFill>
              </a:rPr>
              <a:t>Ensure that there is no error in Mesh Checking before entering solution mode</a:t>
            </a:r>
          </a:p>
        </p:txBody>
      </p:sp>
    </p:spTree>
    <p:extLst>
      <p:ext uri="{BB962C8B-B14F-4D97-AF65-F5344CB8AC3E}">
        <p14:creationId xmlns:p14="http://schemas.microsoft.com/office/powerpoint/2010/main" val="347628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a:t>
            </a:r>
          </a:p>
        </p:txBody>
      </p:sp>
      <p:pic>
        <p:nvPicPr>
          <p:cNvPr id="4" name="Picture 3">
            <a:extLst>
              <a:ext uri="{FF2B5EF4-FFF2-40B4-BE49-F238E27FC236}">
                <a16:creationId xmlns:a16="http://schemas.microsoft.com/office/drawing/2014/main" id="{DB6A4366-2388-999F-A36C-98DD7A6BF482}"/>
              </a:ext>
            </a:extLst>
          </p:cNvPr>
          <p:cNvPicPr>
            <a:picLocks noChangeAspect="1"/>
          </p:cNvPicPr>
          <p:nvPr/>
        </p:nvPicPr>
        <p:blipFill>
          <a:blip r:embed="rId2"/>
          <a:stretch>
            <a:fillRect/>
          </a:stretch>
        </p:blipFill>
        <p:spPr>
          <a:xfrm>
            <a:off x="6546628" y="1442539"/>
            <a:ext cx="5113463" cy="4176122"/>
          </a:xfrm>
          <a:prstGeom prst="rect">
            <a:avLst/>
          </a:prstGeom>
        </p:spPr>
      </p:pic>
      <p:sp>
        <p:nvSpPr>
          <p:cNvPr id="5" name="TextBox 4">
            <a:extLst>
              <a:ext uri="{FF2B5EF4-FFF2-40B4-BE49-F238E27FC236}">
                <a16:creationId xmlns:a16="http://schemas.microsoft.com/office/drawing/2014/main" id="{46CFE076-4A4E-DACE-E4EF-7740FB94835B}"/>
              </a:ext>
            </a:extLst>
          </p:cNvPr>
          <p:cNvSpPr txBox="1"/>
          <p:nvPr/>
        </p:nvSpPr>
        <p:spPr>
          <a:xfrm>
            <a:off x="640080" y="1442539"/>
            <a:ext cx="4866640" cy="369332"/>
          </a:xfrm>
          <a:prstGeom prst="rect">
            <a:avLst/>
          </a:prstGeom>
          <a:noFill/>
        </p:spPr>
        <p:txBody>
          <a:bodyPr wrap="square" rtlCol="0">
            <a:spAutoFit/>
          </a:bodyPr>
          <a:lstStyle/>
          <a:p>
            <a:r>
              <a:rPr lang="en-US" dirty="0"/>
              <a:t>Visualize the mesh &gt; Set the Solver Settings</a:t>
            </a:r>
          </a:p>
        </p:txBody>
      </p:sp>
      <p:pic>
        <p:nvPicPr>
          <p:cNvPr id="9" name="Picture 8">
            <a:extLst>
              <a:ext uri="{FF2B5EF4-FFF2-40B4-BE49-F238E27FC236}">
                <a16:creationId xmlns:a16="http://schemas.microsoft.com/office/drawing/2014/main" id="{2E7032D3-DEB9-C8EA-1450-A5CA0C28DC70}"/>
              </a:ext>
            </a:extLst>
          </p:cNvPr>
          <p:cNvPicPr>
            <a:picLocks noChangeAspect="1"/>
          </p:cNvPicPr>
          <p:nvPr/>
        </p:nvPicPr>
        <p:blipFill>
          <a:blip r:embed="rId3"/>
          <a:stretch>
            <a:fillRect/>
          </a:stretch>
        </p:blipFill>
        <p:spPr>
          <a:xfrm>
            <a:off x="1469335" y="1920142"/>
            <a:ext cx="3035409" cy="3495319"/>
          </a:xfrm>
          <a:prstGeom prst="rect">
            <a:avLst/>
          </a:prstGeom>
        </p:spPr>
      </p:pic>
      <p:sp>
        <p:nvSpPr>
          <p:cNvPr id="10" name="Rectangle 9">
            <a:extLst>
              <a:ext uri="{FF2B5EF4-FFF2-40B4-BE49-F238E27FC236}">
                <a16:creationId xmlns:a16="http://schemas.microsoft.com/office/drawing/2014/main" id="{E2F9A021-5A26-6991-81E9-D160B7F7507C}"/>
              </a:ext>
            </a:extLst>
          </p:cNvPr>
          <p:cNvSpPr/>
          <p:nvPr/>
        </p:nvSpPr>
        <p:spPr>
          <a:xfrm>
            <a:off x="1384190" y="3779520"/>
            <a:ext cx="1409810" cy="2439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203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a:t>
            </a:r>
          </a:p>
        </p:txBody>
      </p:sp>
      <p:sp>
        <p:nvSpPr>
          <p:cNvPr id="5" name="TextBox 4">
            <a:extLst>
              <a:ext uri="{FF2B5EF4-FFF2-40B4-BE49-F238E27FC236}">
                <a16:creationId xmlns:a16="http://schemas.microsoft.com/office/drawing/2014/main" id="{46CFE076-4A4E-DACE-E4EF-7740FB94835B}"/>
              </a:ext>
            </a:extLst>
          </p:cNvPr>
          <p:cNvSpPr txBox="1"/>
          <p:nvPr/>
        </p:nvSpPr>
        <p:spPr>
          <a:xfrm>
            <a:off x="640080" y="1442539"/>
            <a:ext cx="4866640" cy="369332"/>
          </a:xfrm>
          <a:prstGeom prst="rect">
            <a:avLst/>
          </a:prstGeom>
          <a:noFill/>
        </p:spPr>
        <p:txBody>
          <a:bodyPr wrap="square" rtlCol="0">
            <a:spAutoFit/>
          </a:bodyPr>
          <a:lstStyle/>
          <a:p>
            <a:r>
              <a:rPr lang="en-US" dirty="0"/>
              <a:t>Set the Solver Settings</a:t>
            </a:r>
          </a:p>
        </p:txBody>
      </p:sp>
      <p:pic>
        <p:nvPicPr>
          <p:cNvPr id="6" name="Picture 5">
            <a:extLst>
              <a:ext uri="{FF2B5EF4-FFF2-40B4-BE49-F238E27FC236}">
                <a16:creationId xmlns:a16="http://schemas.microsoft.com/office/drawing/2014/main" id="{58828546-C5A1-D55F-8793-119E05EA1A67}"/>
              </a:ext>
            </a:extLst>
          </p:cNvPr>
          <p:cNvPicPr>
            <a:picLocks noChangeAspect="1"/>
          </p:cNvPicPr>
          <p:nvPr/>
        </p:nvPicPr>
        <p:blipFill>
          <a:blip r:embed="rId2"/>
          <a:stretch>
            <a:fillRect/>
          </a:stretch>
        </p:blipFill>
        <p:spPr>
          <a:xfrm>
            <a:off x="741680" y="1811871"/>
            <a:ext cx="2758679" cy="2720576"/>
          </a:xfrm>
          <a:prstGeom prst="rect">
            <a:avLst/>
          </a:prstGeom>
        </p:spPr>
      </p:pic>
      <p:pic>
        <p:nvPicPr>
          <p:cNvPr id="8" name="Picture 7">
            <a:extLst>
              <a:ext uri="{FF2B5EF4-FFF2-40B4-BE49-F238E27FC236}">
                <a16:creationId xmlns:a16="http://schemas.microsoft.com/office/drawing/2014/main" id="{A5222F83-7009-2472-ABE0-2D7845B98AC9}"/>
              </a:ext>
            </a:extLst>
          </p:cNvPr>
          <p:cNvPicPr>
            <a:picLocks noChangeAspect="1"/>
          </p:cNvPicPr>
          <p:nvPr/>
        </p:nvPicPr>
        <p:blipFill>
          <a:blip r:embed="rId3"/>
          <a:stretch>
            <a:fillRect/>
          </a:stretch>
        </p:blipFill>
        <p:spPr>
          <a:xfrm>
            <a:off x="4274970" y="1442539"/>
            <a:ext cx="1486029" cy="1577477"/>
          </a:xfrm>
          <a:prstGeom prst="rect">
            <a:avLst/>
          </a:prstGeom>
        </p:spPr>
      </p:pic>
      <p:cxnSp>
        <p:nvCxnSpPr>
          <p:cNvPr id="14" name="Straight Arrow Connector 13">
            <a:extLst>
              <a:ext uri="{FF2B5EF4-FFF2-40B4-BE49-F238E27FC236}">
                <a16:creationId xmlns:a16="http://schemas.microsoft.com/office/drawing/2014/main" id="{CD8136F1-346B-25CA-C99A-FDD8B667B9A2}"/>
              </a:ext>
            </a:extLst>
          </p:cNvPr>
          <p:cNvCxnSpPr/>
          <p:nvPr/>
        </p:nvCxnSpPr>
        <p:spPr>
          <a:xfrm flipV="1">
            <a:off x="2448560" y="1627205"/>
            <a:ext cx="1666240" cy="93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29361D-DCDE-4496-83C9-55411EA39DB4}"/>
              </a:ext>
            </a:extLst>
          </p:cNvPr>
          <p:cNvCxnSpPr>
            <a:cxnSpLocks/>
          </p:cNvCxnSpPr>
          <p:nvPr/>
        </p:nvCxnSpPr>
        <p:spPr>
          <a:xfrm>
            <a:off x="2600960" y="2794000"/>
            <a:ext cx="4175760" cy="8673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C74E6C-335C-D145-994E-160B1691EB8B}"/>
              </a:ext>
            </a:extLst>
          </p:cNvPr>
          <p:cNvPicPr>
            <a:picLocks noChangeAspect="1"/>
          </p:cNvPicPr>
          <p:nvPr/>
        </p:nvPicPr>
        <p:blipFill>
          <a:blip r:embed="rId4"/>
          <a:stretch>
            <a:fillRect/>
          </a:stretch>
        </p:blipFill>
        <p:spPr>
          <a:xfrm>
            <a:off x="6931573" y="1345657"/>
            <a:ext cx="3670149" cy="5044921"/>
          </a:xfrm>
          <a:prstGeom prst="rect">
            <a:avLst/>
          </a:prstGeom>
        </p:spPr>
      </p:pic>
    </p:spTree>
    <p:extLst>
      <p:ext uri="{BB962C8B-B14F-4D97-AF65-F5344CB8AC3E}">
        <p14:creationId xmlns:p14="http://schemas.microsoft.com/office/powerpoint/2010/main" val="2176375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Materials</a:t>
            </a:r>
          </a:p>
        </p:txBody>
      </p:sp>
      <p:pic>
        <p:nvPicPr>
          <p:cNvPr id="9" name="Content Placeholder 8">
            <a:extLst>
              <a:ext uri="{FF2B5EF4-FFF2-40B4-BE49-F238E27FC236}">
                <a16:creationId xmlns:a16="http://schemas.microsoft.com/office/drawing/2014/main" id="{00D844E6-61DD-898E-944E-605516C6D6D2}"/>
              </a:ext>
            </a:extLst>
          </p:cNvPr>
          <p:cNvPicPr>
            <a:picLocks noGrp="1" noChangeAspect="1"/>
          </p:cNvPicPr>
          <p:nvPr>
            <p:ph sz="quarter" idx="10"/>
          </p:nvPr>
        </p:nvPicPr>
        <p:blipFill>
          <a:blip r:embed="rId2"/>
          <a:stretch>
            <a:fillRect/>
          </a:stretch>
        </p:blipFill>
        <p:spPr>
          <a:xfrm>
            <a:off x="545937" y="1437194"/>
            <a:ext cx="2155010" cy="970725"/>
          </a:xfrm>
        </p:spPr>
      </p:pic>
      <p:sp>
        <p:nvSpPr>
          <p:cNvPr id="13" name="Oval 12">
            <a:extLst>
              <a:ext uri="{FF2B5EF4-FFF2-40B4-BE49-F238E27FC236}">
                <a16:creationId xmlns:a16="http://schemas.microsoft.com/office/drawing/2014/main" id="{39AC8E8A-B132-FF33-A9D2-EB0FC6F66442}"/>
              </a:ext>
            </a:extLst>
          </p:cNvPr>
          <p:cNvSpPr/>
          <p:nvPr/>
        </p:nvSpPr>
        <p:spPr>
          <a:xfrm>
            <a:off x="1097280" y="1859280"/>
            <a:ext cx="1117600" cy="3352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9FBD0CD4-0672-C8F6-F3E8-E637AAE1BD46}"/>
              </a:ext>
            </a:extLst>
          </p:cNvPr>
          <p:cNvCxnSpPr>
            <a:cxnSpLocks/>
            <a:stCxn id="13" idx="6"/>
          </p:cNvCxnSpPr>
          <p:nvPr/>
        </p:nvCxnSpPr>
        <p:spPr>
          <a:xfrm flipV="1">
            <a:off x="2214880" y="1922556"/>
            <a:ext cx="1489437" cy="10436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Graphic 1" descr="Checkmark with solid fill">
            <a:extLst>
              <a:ext uri="{FF2B5EF4-FFF2-40B4-BE49-F238E27FC236}">
                <a16:creationId xmlns:a16="http://schemas.microsoft.com/office/drawing/2014/main" id="{2D413315-821B-0521-9027-F936A3698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7440" y="2768601"/>
            <a:ext cx="308560" cy="308560"/>
          </a:xfrm>
          <a:prstGeom prst="rect">
            <a:avLst/>
          </a:prstGeom>
        </p:spPr>
      </p:pic>
      <p:pic>
        <p:nvPicPr>
          <p:cNvPr id="5" name="Picture 4">
            <a:extLst>
              <a:ext uri="{FF2B5EF4-FFF2-40B4-BE49-F238E27FC236}">
                <a16:creationId xmlns:a16="http://schemas.microsoft.com/office/drawing/2014/main" id="{21AA5A9C-DFB3-5B9C-EFE1-ABE4ED2C057F}"/>
              </a:ext>
            </a:extLst>
          </p:cNvPr>
          <p:cNvPicPr>
            <a:picLocks noChangeAspect="1"/>
          </p:cNvPicPr>
          <p:nvPr/>
        </p:nvPicPr>
        <p:blipFill>
          <a:blip r:embed="rId5"/>
          <a:stretch>
            <a:fillRect/>
          </a:stretch>
        </p:blipFill>
        <p:spPr>
          <a:xfrm>
            <a:off x="3704317" y="1437194"/>
            <a:ext cx="5235394" cy="4625741"/>
          </a:xfrm>
          <a:prstGeom prst="rect">
            <a:avLst/>
          </a:prstGeom>
        </p:spPr>
      </p:pic>
      <p:sp>
        <p:nvSpPr>
          <p:cNvPr id="6" name="TextBox 5">
            <a:extLst>
              <a:ext uri="{FF2B5EF4-FFF2-40B4-BE49-F238E27FC236}">
                <a16:creationId xmlns:a16="http://schemas.microsoft.com/office/drawing/2014/main" id="{DF4DC001-FFB5-6119-D6CA-8C6F3CC305EE}"/>
              </a:ext>
            </a:extLst>
          </p:cNvPr>
          <p:cNvSpPr txBox="1"/>
          <p:nvPr/>
        </p:nvSpPr>
        <p:spPr>
          <a:xfrm>
            <a:off x="444501" y="2616646"/>
            <a:ext cx="2807789" cy="1077218"/>
          </a:xfrm>
          <a:prstGeom prst="rect">
            <a:avLst/>
          </a:prstGeom>
          <a:noFill/>
        </p:spPr>
        <p:txBody>
          <a:bodyPr wrap="square" rtlCol="0">
            <a:spAutoFit/>
          </a:bodyPr>
          <a:lstStyle/>
          <a:p>
            <a:r>
              <a:rPr lang="en-US" sz="1600" dirty="0"/>
              <a:t>Properties for air that are set automatically in conjunction with the selection of the Two-temperature Model.</a:t>
            </a:r>
          </a:p>
        </p:txBody>
      </p:sp>
    </p:spTree>
    <p:extLst>
      <p:ext uri="{BB962C8B-B14F-4D97-AF65-F5344CB8AC3E}">
        <p14:creationId xmlns:p14="http://schemas.microsoft.com/office/powerpoint/2010/main" val="27612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B89FF073-245D-A7AA-5EAE-29412377DC08}"/>
              </a:ext>
            </a:extLst>
          </p:cNvPr>
          <p:cNvPicPr>
            <a:picLocks noChangeAspect="1"/>
          </p:cNvPicPr>
          <p:nvPr/>
        </p:nvPicPr>
        <p:blipFill>
          <a:blip r:embed="rId2"/>
          <a:stretch>
            <a:fillRect/>
          </a:stretch>
        </p:blipFill>
        <p:spPr>
          <a:xfrm>
            <a:off x="4033324" y="2534757"/>
            <a:ext cx="4770904" cy="3978449"/>
          </a:xfrm>
          <a:prstGeom prst="rect">
            <a:avLst/>
          </a:prstGeom>
        </p:spPr>
      </p:pic>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Boundary Conditions</a:t>
            </a:r>
          </a:p>
        </p:txBody>
      </p:sp>
      <p:sp>
        <p:nvSpPr>
          <p:cNvPr id="5" name="TextBox 4">
            <a:extLst>
              <a:ext uri="{FF2B5EF4-FFF2-40B4-BE49-F238E27FC236}">
                <a16:creationId xmlns:a16="http://schemas.microsoft.com/office/drawing/2014/main" id="{0DFCB31B-5D41-A797-A06F-ADF665051BFA}"/>
              </a:ext>
            </a:extLst>
          </p:cNvPr>
          <p:cNvSpPr txBox="1"/>
          <p:nvPr/>
        </p:nvSpPr>
        <p:spPr>
          <a:xfrm>
            <a:off x="772160" y="1351280"/>
            <a:ext cx="6908800" cy="369332"/>
          </a:xfrm>
          <a:prstGeom prst="rect">
            <a:avLst/>
          </a:prstGeom>
          <a:noFill/>
        </p:spPr>
        <p:txBody>
          <a:bodyPr wrap="square" rtlCol="0">
            <a:spAutoFit/>
          </a:bodyPr>
          <a:lstStyle/>
          <a:p>
            <a:r>
              <a:rPr lang="en-US" dirty="0"/>
              <a:t>Setup Operating Conditions &gt; Define Boundary Conditions</a:t>
            </a:r>
          </a:p>
        </p:txBody>
      </p:sp>
      <p:pic>
        <p:nvPicPr>
          <p:cNvPr id="8" name="Picture 7">
            <a:extLst>
              <a:ext uri="{FF2B5EF4-FFF2-40B4-BE49-F238E27FC236}">
                <a16:creationId xmlns:a16="http://schemas.microsoft.com/office/drawing/2014/main" id="{B0BC73E0-B689-186A-7441-AADE47550D80}"/>
              </a:ext>
            </a:extLst>
          </p:cNvPr>
          <p:cNvPicPr>
            <a:picLocks noChangeAspect="1"/>
          </p:cNvPicPr>
          <p:nvPr/>
        </p:nvPicPr>
        <p:blipFill>
          <a:blip r:embed="rId3"/>
          <a:stretch>
            <a:fillRect/>
          </a:stretch>
        </p:blipFill>
        <p:spPr>
          <a:xfrm>
            <a:off x="9465207" y="1249589"/>
            <a:ext cx="2167994" cy="1911713"/>
          </a:xfrm>
          <a:prstGeom prst="rect">
            <a:avLst/>
          </a:prstGeom>
        </p:spPr>
      </p:pic>
      <p:pic>
        <p:nvPicPr>
          <p:cNvPr id="10" name="Picture 9">
            <a:extLst>
              <a:ext uri="{FF2B5EF4-FFF2-40B4-BE49-F238E27FC236}">
                <a16:creationId xmlns:a16="http://schemas.microsoft.com/office/drawing/2014/main" id="{C4F6656D-31CE-6F0B-15FF-652CD34649F3}"/>
              </a:ext>
            </a:extLst>
          </p:cNvPr>
          <p:cNvPicPr>
            <a:picLocks noChangeAspect="1"/>
          </p:cNvPicPr>
          <p:nvPr/>
        </p:nvPicPr>
        <p:blipFill>
          <a:blip r:embed="rId4"/>
          <a:stretch>
            <a:fillRect/>
          </a:stretch>
        </p:blipFill>
        <p:spPr>
          <a:xfrm>
            <a:off x="558799" y="1910988"/>
            <a:ext cx="2543324" cy="1685335"/>
          </a:xfrm>
          <a:prstGeom prst="rect">
            <a:avLst/>
          </a:prstGeom>
        </p:spPr>
      </p:pic>
      <p:sp>
        <p:nvSpPr>
          <p:cNvPr id="15" name="Rectangle 14">
            <a:extLst>
              <a:ext uri="{FF2B5EF4-FFF2-40B4-BE49-F238E27FC236}">
                <a16:creationId xmlns:a16="http://schemas.microsoft.com/office/drawing/2014/main" id="{E6F51326-F8EF-9EC6-5B1C-F880E04BB956}"/>
              </a:ext>
            </a:extLst>
          </p:cNvPr>
          <p:cNvSpPr/>
          <p:nvPr/>
        </p:nvSpPr>
        <p:spPr>
          <a:xfrm>
            <a:off x="955040" y="2205445"/>
            <a:ext cx="1917784" cy="2935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299DE0D-6E54-1A0F-1DF7-248CBDBC42B9}"/>
              </a:ext>
            </a:extLst>
          </p:cNvPr>
          <p:cNvCxnSpPr>
            <a:cxnSpLocks/>
            <a:stCxn id="15" idx="3"/>
          </p:cNvCxnSpPr>
          <p:nvPr/>
        </p:nvCxnSpPr>
        <p:spPr>
          <a:xfrm>
            <a:off x="2872824" y="2352244"/>
            <a:ext cx="1119860" cy="705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2DF624A-0554-CD99-4B5B-38C450232C0E}"/>
              </a:ext>
            </a:extLst>
          </p:cNvPr>
          <p:cNvSpPr/>
          <p:nvPr/>
        </p:nvSpPr>
        <p:spPr>
          <a:xfrm>
            <a:off x="5516880" y="4224086"/>
            <a:ext cx="975360" cy="5104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6B0F3E8-9FBA-11B1-D32A-EA9E07C0B4A0}"/>
              </a:ext>
            </a:extLst>
          </p:cNvPr>
          <p:cNvCxnSpPr>
            <a:cxnSpLocks/>
            <a:stCxn id="32" idx="3"/>
          </p:cNvCxnSpPr>
          <p:nvPr/>
        </p:nvCxnSpPr>
        <p:spPr>
          <a:xfrm flipV="1">
            <a:off x="6492240" y="4224086"/>
            <a:ext cx="2153920" cy="2552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404B7D0-1BBC-05A9-6220-090174309B87}"/>
              </a:ext>
            </a:extLst>
          </p:cNvPr>
          <p:cNvSpPr txBox="1"/>
          <p:nvPr/>
        </p:nvSpPr>
        <p:spPr>
          <a:xfrm>
            <a:off x="8950960" y="3696699"/>
            <a:ext cx="2682241" cy="954107"/>
          </a:xfrm>
          <a:prstGeom prst="rect">
            <a:avLst/>
          </a:prstGeom>
          <a:noFill/>
          <a:ln w="28575">
            <a:solidFill>
              <a:schemeClr val="tx1"/>
            </a:solidFill>
          </a:ln>
        </p:spPr>
        <p:txBody>
          <a:bodyPr wrap="square" rtlCol="0">
            <a:spAutoFit/>
          </a:bodyPr>
          <a:lstStyle/>
          <a:p>
            <a:r>
              <a:rPr lang="en-US" sz="1400" dirty="0"/>
              <a:t>These values are determined by the -25° angle of attack: </a:t>
            </a:r>
          </a:p>
          <a:p>
            <a:r>
              <a:rPr lang="en-US" sz="1400" dirty="0"/>
              <a:t>cos -25°= 0.90630778 </a:t>
            </a:r>
          </a:p>
          <a:p>
            <a:r>
              <a:rPr lang="en-US" sz="1400" dirty="0"/>
              <a:t>sin -25° = -0.42261826.</a:t>
            </a:r>
          </a:p>
        </p:txBody>
      </p:sp>
      <p:sp>
        <p:nvSpPr>
          <p:cNvPr id="40" name="Oval 39">
            <a:extLst>
              <a:ext uri="{FF2B5EF4-FFF2-40B4-BE49-F238E27FC236}">
                <a16:creationId xmlns:a16="http://schemas.microsoft.com/office/drawing/2014/main" id="{8D97FBF3-DCF9-30C4-9801-355EA073C745}"/>
              </a:ext>
            </a:extLst>
          </p:cNvPr>
          <p:cNvSpPr/>
          <p:nvPr/>
        </p:nvSpPr>
        <p:spPr>
          <a:xfrm>
            <a:off x="4627290" y="3148966"/>
            <a:ext cx="518160" cy="28448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C99A8179-09C8-1BB7-5EA4-1145388164CE}"/>
              </a:ext>
            </a:extLst>
          </p:cNvPr>
          <p:cNvCxnSpPr>
            <a:cxnSpLocks/>
          </p:cNvCxnSpPr>
          <p:nvPr/>
        </p:nvCxnSpPr>
        <p:spPr>
          <a:xfrm flipV="1">
            <a:off x="4886370" y="2352244"/>
            <a:ext cx="630510" cy="7967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E72121B-77D3-BB74-EEF2-F9EA8484D2BA}"/>
              </a:ext>
            </a:extLst>
          </p:cNvPr>
          <p:cNvSpPr txBox="1"/>
          <p:nvPr/>
        </p:nvSpPr>
        <p:spPr>
          <a:xfrm>
            <a:off x="5455920" y="2037597"/>
            <a:ext cx="2550358" cy="307777"/>
          </a:xfrm>
          <a:prstGeom prst="rect">
            <a:avLst/>
          </a:prstGeom>
          <a:noFill/>
        </p:spPr>
        <p:txBody>
          <a:bodyPr wrap="square" rtlCol="0">
            <a:spAutoFit/>
          </a:bodyPr>
          <a:lstStyle/>
          <a:p>
            <a:r>
              <a:rPr lang="en-US" sz="1400" dirty="0"/>
              <a:t>Set Temperature at 250 K</a:t>
            </a:r>
          </a:p>
        </p:txBody>
      </p:sp>
    </p:spTree>
    <p:extLst>
      <p:ext uri="{BB962C8B-B14F-4D97-AF65-F5344CB8AC3E}">
        <p14:creationId xmlns:p14="http://schemas.microsoft.com/office/powerpoint/2010/main" val="19512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Boundary Conditions</a:t>
            </a:r>
          </a:p>
        </p:txBody>
      </p:sp>
      <p:sp>
        <p:nvSpPr>
          <p:cNvPr id="5" name="TextBox 4">
            <a:extLst>
              <a:ext uri="{FF2B5EF4-FFF2-40B4-BE49-F238E27FC236}">
                <a16:creationId xmlns:a16="http://schemas.microsoft.com/office/drawing/2014/main" id="{3BFBBDE4-5B1A-FA8E-B7B1-609B62D5A67D}"/>
              </a:ext>
            </a:extLst>
          </p:cNvPr>
          <p:cNvSpPr txBox="1"/>
          <p:nvPr/>
        </p:nvSpPr>
        <p:spPr>
          <a:xfrm>
            <a:off x="538480" y="1442720"/>
            <a:ext cx="5293360" cy="369332"/>
          </a:xfrm>
          <a:prstGeom prst="rect">
            <a:avLst/>
          </a:prstGeom>
          <a:noFill/>
        </p:spPr>
        <p:txBody>
          <a:bodyPr wrap="square" rtlCol="0">
            <a:spAutoFit/>
          </a:bodyPr>
          <a:lstStyle/>
          <a:p>
            <a:r>
              <a:rPr lang="en-US" dirty="0"/>
              <a:t>Define Boundary Condition</a:t>
            </a:r>
          </a:p>
        </p:txBody>
      </p:sp>
      <p:pic>
        <p:nvPicPr>
          <p:cNvPr id="6" name="Picture 5">
            <a:extLst>
              <a:ext uri="{FF2B5EF4-FFF2-40B4-BE49-F238E27FC236}">
                <a16:creationId xmlns:a16="http://schemas.microsoft.com/office/drawing/2014/main" id="{7592C47C-0E1B-3B7C-9B58-FEE446A13291}"/>
              </a:ext>
            </a:extLst>
          </p:cNvPr>
          <p:cNvPicPr>
            <a:picLocks noChangeAspect="1"/>
          </p:cNvPicPr>
          <p:nvPr/>
        </p:nvPicPr>
        <p:blipFill>
          <a:blip r:embed="rId2"/>
          <a:stretch>
            <a:fillRect/>
          </a:stretch>
        </p:blipFill>
        <p:spPr>
          <a:xfrm>
            <a:off x="642908" y="1954711"/>
            <a:ext cx="2542252" cy="1688738"/>
          </a:xfrm>
          <a:prstGeom prst="rect">
            <a:avLst/>
          </a:prstGeom>
        </p:spPr>
      </p:pic>
      <p:pic>
        <p:nvPicPr>
          <p:cNvPr id="8" name="Picture 7">
            <a:extLst>
              <a:ext uri="{FF2B5EF4-FFF2-40B4-BE49-F238E27FC236}">
                <a16:creationId xmlns:a16="http://schemas.microsoft.com/office/drawing/2014/main" id="{864C4C66-6757-E712-E06D-AABAA34BCE87}"/>
              </a:ext>
            </a:extLst>
          </p:cNvPr>
          <p:cNvPicPr>
            <a:picLocks noChangeAspect="1"/>
          </p:cNvPicPr>
          <p:nvPr/>
        </p:nvPicPr>
        <p:blipFill>
          <a:blip r:embed="rId3"/>
          <a:stretch>
            <a:fillRect/>
          </a:stretch>
        </p:blipFill>
        <p:spPr>
          <a:xfrm>
            <a:off x="1140883" y="2803088"/>
            <a:ext cx="1944793" cy="323116"/>
          </a:xfrm>
          <a:prstGeom prst="rect">
            <a:avLst/>
          </a:prstGeom>
        </p:spPr>
      </p:pic>
      <p:pic>
        <p:nvPicPr>
          <p:cNvPr id="10" name="Picture 9">
            <a:extLst>
              <a:ext uri="{FF2B5EF4-FFF2-40B4-BE49-F238E27FC236}">
                <a16:creationId xmlns:a16="http://schemas.microsoft.com/office/drawing/2014/main" id="{8BE2A12D-2087-FC34-28A7-8ABB789B0A76}"/>
              </a:ext>
            </a:extLst>
          </p:cNvPr>
          <p:cNvPicPr>
            <a:picLocks noChangeAspect="1"/>
          </p:cNvPicPr>
          <p:nvPr/>
        </p:nvPicPr>
        <p:blipFill>
          <a:blip r:embed="rId4"/>
          <a:stretch>
            <a:fillRect/>
          </a:stretch>
        </p:blipFill>
        <p:spPr>
          <a:xfrm>
            <a:off x="3786929" y="1496824"/>
            <a:ext cx="4861981" cy="4930567"/>
          </a:xfrm>
          <a:prstGeom prst="rect">
            <a:avLst/>
          </a:prstGeom>
        </p:spPr>
      </p:pic>
      <p:cxnSp>
        <p:nvCxnSpPr>
          <p:cNvPr id="13" name="Straight Arrow Connector 12">
            <a:extLst>
              <a:ext uri="{FF2B5EF4-FFF2-40B4-BE49-F238E27FC236}">
                <a16:creationId xmlns:a16="http://schemas.microsoft.com/office/drawing/2014/main" id="{7DD0952B-0357-4454-F30C-5A94CB5D7395}"/>
              </a:ext>
            </a:extLst>
          </p:cNvPr>
          <p:cNvCxnSpPr>
            <a:cxnSpLocks/>
          </p:cNvCxnSpPr>
          <p:nvPr/>
        </p:nvCxnSpPr>
        <p:spPr>
          <a:xfrm flipV="1">
            <a:off x="3085676" y="2052320"/>
            <a:ext cx="701253" cy="912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9F649A3-8513-09C4-B613-141D4F7801BE}"/>
              </a:ext>
            </a:extLst>
          </p:cNvPr>
          <p:cNvSpPr/>
          <p:nvPr/>
        </p:nvSpPr>
        <p:spPr>
          <a:xfrm>
            <a:off x="3786929" y="4053840"/>
            <a:ext cx="1740111" cy="802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124E79E-8EA5-35EA-D23E-BA9DBD4C6634}"/>
              </a:ext>
            </a:extLst>
          </p:cNvPr>
          <p:cNvSpPr/>
          <p:nvPr/>
        </p:nvSpPr>
        <p:spPr>
          <a:xfrm>
            <a:off x="4287520" y="2063354"/>
            <a:ext cx="568960" cy="34932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4C265B-95A9-1F48-9249-44778B76BE07}"/>
              </a:ext>
            </a:extLst>
          </p:cNvPr>
          <p:cNvSpPr txBox="1"/>
          <p:nvPr/>
        </p:nvSpPr>
        <p:spPr>
          <a:xfrm>
            <a:off x="5334000" y="1261780"/>
            <a:ext cx="2550358" cy="307777"/>
          </a:xfrm>
          <a:prstGeom prst="rect">
            <a:avLst/>
          </a:prstGeom>
          <a:noFill/>
        </p:spPr>
        <p:txBody>
          <a:bodyPr wrap="square" rtlCol="0">
            <a:spAutoFit/>
          </a:bodyPr>
          <a:lstStyle/>
          <a:p>
            <a:r>
              <a:rPr lang="en-US" sz="1400" dirty="0"/>
              <a:t>Set Temperature at 250 K</a:t>
            </a:r>
          </a:p>
        </p:txBody>
      </p:sp>
      <p:cxnSp>
        <p:nvCxnSpPr>
          <p:cNvPr id="30" name="Straight Arrow Connector 29">
            <a:extLst>
              <a:ext uri="{FF2B5EF4-FFF2-40B4-BE49-F238E27FC236}">
                <a16:creationId xmlns:a16="http://schemas.microsoft.com/office/drawing/2014/main" id="{0F5E246E-476F-6664-E847-AB6D68D2977B}"/>
              </a:ext>
            </a:extLst>
          </p:cNvPr>
          <p:cNvCxnSpPr>
            <a:cxnSpLocks/>
            <a:endCxn id="27" idx="1"/>
          </p:cNvCxnSpPr>
          <p:nvPr/>
        </p:nvCxnSpPr>
        <p:spPr>
          <a:xfrm flipV="1">
            <a:off x="4609598" y="1415669"/>
            <a:ext cx="724402" cy="647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556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Boundary Conditions</a:t>
            </a:r>
          </a:p>
        </p:txBody>
      </p:sp>
      <p:sp>
        <p:nvSpPr>
          <p:cNvPr id="5" name="TextBox 4">
            <a:extLst>
              <a:ext uri="{FF2B5EF4-FFF2-40B4-BE49-F238E27FC236}">
                <a16:creationId xmlns:a16="http://schemas.microsoft.com/office/drawing/2014/main" id="{3BFBBDE4-5B1A-FA8E-B7B1-609B62D5A67D}"/>
              </a:ext>
            </a:extLst>
          </p:cNvPr>
          <p:cNvSpPr txBox="1"/>
          <p:nvPr/>
        </p:nvSpPr>
        <p:spPr>
          <a:xfrm>
            <a:off x="538480" y="1442720"/>
            <a:ext cx="5293360" cy="369332"/>
          </a:xfrm>
          <a:prstGeom prst="rect">
            <a:avLst/>
          </a:prstGeom>
          <a:noFill/>
        </p:spPr>
        <p:txBody>
          <a:bodyPr wrap="square" rtlCol="0">
            <a:spAutoFit/>
          </a:bodyPr>
          <a:lstStyle/>
          <a:p>
            <a:r>
              <a:rPr lang="en-US" dirty="0"/>
              <a:t>Define Boundary Condition</a:t>
            </a:r>
          </a:p>
        </p:txBody>
      </p:sp>
      <p:pic>
        <p:nvPicPr>
          <p:cNvPr id="6" name="Picture 5">
            <a:extLst>
              <a:ext uri="{FF2B5EF4-FFF2-40B4-BE49-F238E27FC236}">
                <a16:creationId xmlns:a16="http://schemas.microsoft.com/office/drawing/2014/main" id="{7592C47C-0E1B-3B7C-9B58-FEE446A13291}"/>
              </a:ext>
            </a:extLst>
          </p:cNvPr>
          <p:cNvPicPr>
            <a:picLocks noChangeAspect="1"/>
          </p:cNvPicPr>
          <p:nvPr/>
        </p:nvPicPr>
        <p:blipFill>
          <a:blip r:embed="rId2"/>
          <a:stretch>
            <a:fillRect/>
          </a:stretch>
        </p:blipFill>
        <p:spPr>
          <a:xfrm>
            <a:off x="642908" y="1954711"/>
            <a:ext cx="2542252" cy="1688738"/>
          </a:xfrm>
          <a:prstGeom prst="rect">
            <a:avLst/>
          </a:prstGeom>
        </p:spPr>
      </p:pic>
      <p:pic>
        <p:nvPicPr>
          <p:cNvPr id="8" name="Picture 7">
            <a:extLst>
              <a:ext uri="{FF2B5EF4-FFF2-40B4-BE49-F238E27FC236}">
                <a16:creationId xmlns:a16="http://schemas.microsoft.com/office/drawing/2014/main" id="{864C4C66-6757-E712-E06D-AABAA34BCE87}"/>
              </a:ext>
            </a:extLst>
          </p:cNvPr>
          <p:cNvPicPr>
            <a:picLocks noChangeAspect="1"/>
          </p:cNvPicPr>
          <p:nvPr/>
        </p:nvPicPr>
        <p:blipFill>
          <a:blip r:embed="rId3"/>
          <a:stretch>
            <a:fillRect/>
          </a:stretch>
        </p:blipFill>
        <p:spPr>
          <a:xfrm>
            <a:off x="1069763" y="3416870"/>
            <a:ext cx="1944793" cy="323116"/>
          </a:xfrm>
          <a:prstGeom prst="rect">
            <a:avLst/>
          </a:prstGeom>
        </p:spPr>
      </p:pic>
      <p:cxnSp>
        <p:nvCxnSpPr>
          <p:cNvPr id="13" name="Straight Arrow Connector 12">
            <a:extLst>
              <a:ext uri="{FF2B5EF4-FFF2-40B4-BE49-F238E27FC236}">
                <a16:creationId xmlns:a16="http://schemas.microsoft.com/office/drawing/2014/main" id="{7DD0952B-0357-4454-F30C-5A94CB5D7395}"/>
              </a:ext>
            </a:extLst>
          </p:cNvPr>
          <p:cNvCxnSpPr>
            <a:cxnSpLocks/>
          </p:cNvCxnSpPr>
          <p:nvPr/>
        </p:nvCxnSpPr>
        <p:spPr>
          <a:xfrm flipV="1">
            <a:off x="3085676" y="2052320"/>
            <a:ext cx="701253" cy="912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86ED88-3F64-FDF8-720F-3EF34FEC61E9}"/>
              </a:ext>
            </a:extLst>
          </p:cNvPr>
          <p:cNvPicPr>
            <a:picLocks noChangeAspect="1"/>
          </p:cNvPicPr>
          <p:nvPr/>
        </p:nvPicPr>
        <p:blipFill>
          <a:blip r:embed="rId4"/>
          <a:stretch>
            <a:fillRect/>
          </a:stretch>
        </p:blipFill>
        <p:spPr>
          <a:xfrm>
            <a:off x="3955767" y="1556667"/>
            <a:ext cx="6515665" cy="4366638"/>
          </a:xfrm>
          <a:prstGeom prst="rect">
            <a:avLst/>
          </a:prstGeom>
        </p:spPr>
      </p:pic>
      <p:sp>
        <p:nvSpPr>
          <p:cNvPr id="7" name="Oval 6">
            <a:extLst>
              <a:ext uri="{FF2B5EF4-FFF2-40B4-BE49-F238E27FC236}">
                <a16:creationId xmlns:a16="http://schemas.microsoft.com/office/drawing/2014/main" id="{1E4F6A71-3502-4117-40EC-C954F4868D55}"/>
              </a:ext>
            </a:extLst>
          </p:cNvPr>
          <p:cNvSpPr/>
          <p:nvPr/>
        </p:nvSpPr>
        <p:spPr>
          <a:xfrm>
            <a:off x="6602447" y="2964646"/>
            <a:ext cx="1393473" cy="26623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18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sp>
        <p:nvSpPr>
          <p:cNvPr id="5" name="TextBox 4">
            <a:extLst>
              <a:ext uri="{FF2B5EF4-FFF2-40B4-BE49-F238E27FC236}">
                <a16:creationId xmlns:a16="http://schemas.microsoft.com/office/drawing/2014/main" id="{0AB7A1F6-101D-6D93-D0CA-79091A166413}"/>
              </a:ext>
            </a:extLst>
          </p:cNvPr>
          <p:cNvSpPr txBox="1"/>
          <p:nvPr/>
        </p:nvSpPr>
        <p:spPr>
          <a:xfrm>
            <a:off x="568960" y="1463040"/>
            <a:ext cx="2834640" cy="369332"/>
          </a:xfrm>
          <a:prstGeom prst="rect">
            <a:avLst/>
          </a:prstGeom>
          <a:noFill/>
        </p:spPr>
        <p:txBody>
          <a:bodyPr wrap="square" rtlCol="0">
            <a:spAutoFit/>
          </a:bodyPr>
          <a:lstStyle/>
          <a:p>
            <a:r>
              <a:rPr lang="en-US" dirty="0"/>
              <a:t>Set Solution Methods</a:t>
            </a:r>
          </a:p>
        </p:txBody>
      </p:sp>
      <p:sp>
        <p:nvSpPr>
          <p:cNvPr id="6" name="TextBox 5">
            <a:extLst>
              <a:ext uri="{FF2B5EF4-FFF2-40B4-BE49-F238E27FC236}">
                <a16:creationId xmlns:a16="http://schemas.microsoft.com/office/drawing/2014/main" id="{240E2AD2-BDF8-CBAC-E517-CCD9AE01869F}"/>
              </a:ext>
            </a:extLst>
          </p:cNvPr>
          <p:cNvSpPr txBox="1"/>
          <p:nvPr/>
        </p:nvSpPr>
        <p:spPr>
          <a:xfrm>
            <a:off x="568960" y="1855391"/>
            <a:ext cx="4653280" cy="523220"/>
          </a:xfrm>
          <a:prstGeom prst="rect">
            <a:avLst/>
          </a:prstGeom>
          <a:noFill/>
        </p:spPr>
        <p:txBody>
          <a:bodyPr wrap="square" rtlCol="0">
            <a:spAutoFit/>
          </a:bodyPr>
          <a:lstStyle/>
          <a:p>
            <a:r>
              <a:rPr lang="en-US" sz="1400" dirty="0"/>
              <a:t>Turn on high speed numerics by entering this command in console: </a:t>
            </a:r>
          </a:p>
        </p:txBody>
      </p:sp>
      <p:pic>
        <p:nvPicPr>
          <p:cNvPr id="9" name="Picture 8">
            <a:extLst>
              <a:ext uri="{FF2B5EF4-FFF2-40B4-BE49-F238E27FC236}">
                <a16:creationId xmlns:a16="http://schemas.microsoft.com/office/drawing/2014/main" id="{4D4130CE-1564-132E-8184-E450E501C474}"/>
              </a:ext>
            </a:extLst>
          </p:cNvPr>
          <p:cNvPicPr>
            <a:picLocks noChangeAspect="1"/>
          </p:cNvPicPr>
          <p:nvPr/>
        </p:nvPicPr>
        <p:blipFill>
          <a:blip r:embed="rId2"/>
          <a:stretch>
            <a:fillRect/>
          </a:stretch>
        </p:blipFill>
        <p:spPr>
          <a:xfrm>
            <a:off x="662649" y="2423073"/>
            <a:ext cx="4395992" cy="1315807"/>
          </a:xfrm>
          <a:prstGeom prst="rect">
            <a:avLst/>
          </a:prstGeom>
        </p:spPr>
      </p:pic>
      <p:pic>
        <p:nvPicPr>
          <p:cNvPr id="13" name="Picture 12">
            <a:extLst>
              <a:ext uri="{FF2B5EF4-FFF2-40B4-BE49-F238E27FC236}">
                <a16:creationId xmlns:a16="http://schemas.microsoft.com/office/drawing/2014/main" id="{3BA88EA6-2DA2-FC5E-541A-086FEA0F3C3B}"/>
              </a:ext>
            </a:extLst>
          </p:cNvPr>
          <p:cNvPicPr>
            <a:picLocks noChangeAspect="1"/>
          </p:cNvPicPr>
          <p:nvPr/>
        </p:nvPicPr>
        <p:blipFill>
          <a:blip r:embed="rId3"/>
          <a:stretch>
            <a:fillRect/>
          </a:stretch>
        </p:blipFill>
        <p:spPr>
          <a:xfrm>
            <a:off x="662648" y="3799840"/>
            <a:ext cx="2495249" cy="396240"/>
          </a:xfrm>
          <a:prstGeom prst="rect">
            <a:avLst/>
          </a:prstGeom>
        </p:spPr>
      </p:pic>
      <p:pic>
        <p:nvPicPr>
          <p:cNvPr id="21" name="Picture 20">
            <a:extLst>
              <a:ext uri="{FF2B5EF4-FFF2-40B4-BE49-F238E27FC236}">
                <a16:creationId xmlns:a16="http://schemas.microsoft.com/office/drawing/2014/main" id="{E497498D-2098-5856-A484-DC7B24C8E142}"/>
              </a:ext>
            </a:extLst>
          </p:cNvPr>
          <p:cNvPicPr>
            <a:picLocks noChangeAspect="1"/>
          </p:cNvPicPr>
          <p:nvPr/>
        </p:nvPicPr>
        <p:blipFill>
          <a:blip r:embed="rId4"/>
          <a:stretch>
            <a:fillRect/>
          </a:stretch>
        </p:blipFill>
        <p:spPr>
          <a:xfrm>
            <a:off x="5222240" y="1275661"/>
            <a:ext cx="2743438" cy="5349704"/>
          </a:xfrm>
          <a:prstGeom prst="rect">
            <a:avLst/>
          </a:prstGeom>
        </p:spPr>
      </p:pic>
      <p:pic>
        <p:nvPicPr>
          <p:cNvPr id="29" name="Picture 28">
            <a:extLst>
              <a:ext uri="{FF2B5EF4-FFF2-40B4-BE49-F238E27FC236}">
                <a16:creationId xmlns:a16="http://schemas.microsoft.com/office/drawing/2014/main" id="{B82F2B5E-117D-267F-B471-D8043286F3D5}"/>
              </a:ext>
            </a:extLst>
          </p:cNvPr>
          <p:cNvPicPr>
            <a:picLocks noChangeAspect="1"/>
          </p:cNvPicPr>
          <p:nvPr/>
        </p:nvPicPr>
        <p:blipFill>
          <a:blip r:embed="rId5"/>
          <a:stretch>
            <a:fillRect/>
          </a:stretch>
        </p:blipFill>
        <p:spPr>
          <a:xfrm>
            <a:off x="8129276" y="269821"/>
            <a:ext cx="2213603" cy="3537927"/>
          </a:xfrm>
          <a:prstGeom prst="rect">
            <a:avLst/>
          </a:prstGeom>
        </p:spPr>
      </p:pic>
      <p:pic>
        <p:nvPicPr>
          <p:cNvPr id="31" name="Picture 30">
            <a:extLst>
              <a:ext uri="{FF2B5EF4-FFF2-40B4-BE49-F238E27FC236}">
                <a16:creationId xmlns:a16="http://schemas.microsoft.com/office/drawing/2014/main" id="{BCF534BB-0F7C-EE5A-E6BB-D6684059AFD0}"/>
              </a:ext>
            </a:extLst>
          </p:cNvPr>
          <p:cNvPicPr>
            <a:picLocks noChangeAspect="1"/>
          </p:cNvPicPr>
          <p:nvPr/>
        </p:nvPicPr>
        <p:blipFill>
          <a:blip r:embed="rId6"/>
          <a:stretch>
            <a:fillRect/>
          </a:stretch>
        </p:blipFill>
        <p:spPr>
          <a:xfrm>
            <a:off x="8109593" y="4030152"/>
            <a:ext cx="2872989" cy="2248095"/>
          </a:xfrm>
          <a:prstGeom prst="rect">
            <a:avLst/>
          </a:prstGeom>
        </p:spPr>
      </p:pic>
      <p:sp>
        <p:nvSpPr>
          <p:cNvPr id="33" name="Oval 32">
            <a:extLst>
              <a:ext uri="{FF2B5EF4-FFF2-40B4-BE49-F238E27FC236}">
                <a16:creationId xmlns:a16="http://schemas.microsoft.com/office/drawing/2014/main" id="{C78B0106-8C89-DF4B-C41C-A06228E62943}"/>
              </a:ext>
            </a:extLst>
          </p:cNvPr>
          <p:cNvSpPr/>
          <p:nvPr/>
        </p:nvSpPr>
        <p:spPr>
          <a:xfrm>
            <a:off x="8829040" y="3429000"/>
            <a:ext cx="467360" cy="37874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875F61B-7262-BFC9-2300-EB7E81D4AB9A}"/>
              </a:ext>
            </a:extLst>
          </p:cNvPr>
          <p:cNvCxnSpPr>
            <a:cxnSpLocks/>
            <a:stCxn id="33" idx="4"/>
          </p:cNvCxnSpPr>
          <p:nvPr/>
        </p:nvCxnSpPr>
        <p:spPr>
          <a:xfrm>
            <a:off x="9062720" y="3807748"/>
            <a:ext cx="20320" cy="2934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8590006-EC24-2424-CE82-53F9315C7441}"/>
              </a:ext>
            </a:extLst>
          </p:cNvPr>
          <p:cNvSpPr/>
          <p:nvPr/>
        </p:nvSpPr>
        <p:spPr>
          <a:xfrm>
            <a:off x="5334000" y="2052320"/>
            <a:ext cx="528320" cy="254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B287813-E279-0513-FFB7-D2E1B93D1946}"/>
              </a:ext>
            </a:extLst>
          </p:cNvPr>
          <p:cNvSpPr/>
          <p:nvPr/>
        </p:nvSpPr>
        <p:spPr>
          <a:xfrm>
            <a:off x="5334000" y="2511292"/>
            <a:ext cx="1259840" cy="38430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D6CEE3-F192-51DE-1C5C-2D19C053236A}"/>
              </a:ext>
            </a:extLst>
          </p:cNvPr>
          <p:cNvSpPr/>
          <p:nvPr/>
        </p:nvSpPr>
        <p:spPr>
          <a:xfrm>
            <a:off x="5222240" y="5354320"/>
            <a:ext cx="2600960" cy="92392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0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US" sz="4000" b="1" dirty="0">
                <a:solidFill>
                  <a:srgbClr val="002060"/>
                </a:solidFill>
                <a:latin typeface="Segoe UI" panose="020B0502040204020203" pitchFamily="34" charset="0"/>
                <a:cs typeface="Segoe UI" panose="020B0502040204020203" pitchFamily="34" charset="0"/>
              </a:rPr>
              <a:t>Introduction</a:t>
            </a:r>
            <a:endParaRPr lang="en-US" sz="4000" b="1" dirty="0">
              <a:solidFill>
                <a:srgbClr val="002060"/>
              </a:solidFill>
              <a:latin typeface="Segoe UI Semibold" panose="020B0502040204020203" pitchFamily="34" charset="0"/>
              <a:cs typeface="Segoe UI Semibold" panose="020B0502040204020203" pitchFamily="34" charset="0"/>
            </a:endParaRPr>
          </a:p>
        </p:txBody>
      </p:sp>
      <p:sp>
        <p:nvSpPr>
          <p:cNvPr id="3" name="Content Placeholder 2">
            <a:extLst>
              <a:ext uri="{FF2B5EF4-FFF2-40B4-BE49-F238E27FC236}">
                <a16:creationId xmlns:a16="http://schemas.microsoft.com/office/drawing/2014/main" id="{4B3C1D5B-11AC-48D7-B0A0-63BC88617D64}"/>
              </a:ext>
            </a:extLst>
          </p:cNvPr>
          <p:cNvSpPr>
            <a:spLocks noGrp="1"/>
          </p:cNvSpPr>
          <p:nvPr>
            <p:ph sz="quarter" idx="10"/>
          </p:nvPr>
        </p:nvSpPr>
        <p:spPr>
          <a:xfrm>
            <a:off x="444500" y="1524000"/>
            <a:ext cx="11402060" cy="4490720"/>
          </a:xfrm>
        </p:spPr>
        <p:txBody>
          <a:bodyPr>
            <a:noAutofit/>
          </a:bodyPr>
          <a:lstStyle/>
          <a:p>
            <a:pPr marL="0" indent="0">
              <a:buNone/>
            </a:pPr>
            <a:r>
              <a:rPr lang="en-US" sz="1800" dirty="0"/>
              <a:t>Hypersonic flow refers to the flow of fluid over a body at speeds typically Mach 5 (five times the speed of sound) or higher. This regime of fluid dynamics is characterized by several unique and complex phenomena, such as:</a:t>
            </a:r>
          </a:p>
          <a:p>
            <a:pPr marL="0" indent="0">
              <a:buNone/>
            </a:pPr>
            <a:endParaRPr lang="en-US" sz="1800" dirty="0"/>
          </a:p>
          <a:p>
            <a:pPr marL="0" indent="0">
              <a:buNone/>
            </a:pPr>
            <a:r>
              <a:rPr lang="en-US" sz="1800" dirty="0"/>
              <a:t>1. High Temperature Effects </a:t>
            </a:r>
          </a:p>
          <a:p>
            <a:pPr marL="0" indent="0">
              <a:buNone/>
            </a:pPr>
            <a:r>
              <a:rPr lang="en-US" sz="1800" dirty="0"/>
              <a:t>2. Shock Waves</a:t>
            </a:r>
          </a:p>
          <a:p>
            <a:pPr marL="0" indent="0">
              <a:buNone/>
            </a:pPr>
            <a:r>
              <a:rPr lang="en-US" sz="1800" dirty="0"/>
              <a:t>3. Viscous Interaction</a:t>
            </a:r>
          </a:p>
          <a:p>
            <a:pPr marL="0" indent="0">
              <a:buNone/>
            </a:pPr>
            <a:r>
              <a:rPr lang="en-US" sz="1800" dirty="0"/>
              <a:t>4. Entropy Layer</a:t>
            </a:r>
          </a:p>
          <a:p>
            <a:pPr marL="0" indent="0">
              <a:buNone/>
            </a:pPr>
            <a:r>
              <a:rPr lang="en-US" sz="1800" dirty="0"/>
              <a:t>5. Real Gas Effects </a:t>
            </a:r>
          </a:p>
          <a:p>
            <a:pPr marL="0" indent="0">
              <a:buNone/>
            </a:pPr>
            <a:endParaRPr lang="en-US" sz="1800" dirty="0"/>
          </a:p>
        </p:txBody>
      </p:sp>
      <p:sp>
        <p:nvSpPr>
          <p:cNvPr id="5" name="Rectangle 4">
            <a:extLst>
              <a:ext uri="{FF2B5EF4-FFF2-40B4-BE49-F238E27FC236}">
                <a16:creationId xmlns:a16="http://schemas.microsoft.com/office/drawing/2014/main" id="{9C5DCA30-16AD-B29C-68B8-19ACBBB80C04}"/>
              </a:ext>
            </a:extLst>
          </p:cNvPr>
          <p:cNvSpPr/>
          <p:nvPr/>
        </p:nvSpPr>
        <p:spPr>
          <a:xfrm>
            <a:off x="4770120" y="2446020"/>
            <a:ext cx="2651760" cy="196596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At hypersonic speeds, the kinetic energy of the flow is converted into thermal energy, leading to extremely high temperatures. This can cause chemical reactions, ionization, and dissociation of air molecules.</a:t>
            </a:r>
          </a:p>
        </p:txBody>
      </p:sp>
      <p:sp>
        <p:nvSpPr>
          <p:cNvPr id="6" name="Rectangle 5">
            <a:extLst>
              <a:ext uri="{FF2B5EF4-FFF2-40B4-BE49-F238E27FC236}">
                <a16:creationId xmlns:a16="http://schemas.microsoft.com/office/drawing/2014/main" id="{76E5902E-CCDD-5714-9D21-9D6A2416CBEB}"/>
              </a:ext>
            </a:extLst>
          </p:cNvPr>
          <p:cNvSpPr/>
          <p:nvPr/>
        </p:nvSpPr>
        <p:spPr>
          <a:xfrm>
            <a:off x="7845533" y="4048760"/>
            <a:ext cx="2651760" cy="196596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Hypersonic flow generates strong shock waves that can significantly affect the aerodynamic forces and heating on a vehicle. The shock layer is very thin and the shock waves are intense.</a:t>
            </a:r>
          </a:p>
        </p:txBody>
      </p:sp>
    </p:spTree>
    <p:extLst>
      <p:ext uri="{BB962C8B-B14F-4D97-AF65-F5344CB8AC3E}">
        <p14:creationId xmlns:p14="http://schemas.microsoft.com/office/powerpoint/2010/main" val="173201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sp>
        <p:nvSpPr>
          <p:cNvPr id="5" name="TextBox 4">
            <a:extLst>
              <a:ext uri="{FF2B5EF4-FFF2-40B4-BE49-F238E27FC236}">
                <a16:creationId xmlns:a16="http://schemas.microsoft.com/office/drawing/2014/main" id="{6C65BC84-A37C-249B-6DC2-73B4AECA3100}"/>
              </a:ext>
            </a:extLst>
          </p:cNvPr>
          <p:cNvSpPr txBox="1"/>
          <p:nvPr/>
        </p:nvSpPr>
        <p:spPr>
          <a:xfrm>
            <a:off x="444500" y="1381760"/>
            <a:ext cx="9298940" cy="338554"/>
          </a:xfrm>
          <a:prstGeom prst="rect">
            <a:avLst/>
          </a:prstGeom>
          <a:noFill/>
        </p:spPr>
        <p:txBody>
          <a:bodyPr wrap="square" rtlCol="0">
            <a:spAutoFit/>
          </a:bodyPr>
          <a:lstStyle/>
          <a:p>
            <a:r>
              <a:rPr lang="en-US" sz="1600" dirty="0"/>
              <a:t>Create report definitions for drag and lift force on capsule and heat transfer rate</a:t>
            </a:r>
          </a:p>
        </p:txBody>
      </p:sp>
      <p:pic>
        <p:nvPicPr>
          <p:cNvPr id="8" name="Picture 7" descr="A screenshot of a computer&#10;&#10;Description automatically generated">
            <a:extLst>
              <a:ext uri="{FF2B5EF4-FFF2-40B4-BE49-F238E27FC236}">
                <a16:creationId xmlns:a16="http://schemas.microsoft.com/office/drawing/2014/main" id="{C56354DE-47FC-B9F8-694D-CEF6C107A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31385"/>
            <a:ext cx="3909307" cy="2657526"/>
          </a:xfrm>
          <a:prstGeom prst="rect">
            <a:avLst/>
          </a:prstGeom>
        </p:spPr>
      </p:pic>
      <p:pic>
        <p:nvPicPr>
          <p:cNvPr id="12" name="Picture 11">
            <a:extLst>
              <a:ext uri="{FF2B5EF4-FFF2-40B4-BE49-F238E27FC236}">
                <a16:creationId xmlns:a16="http://schemas.microsoft.com/office/drawing/2014/main" id="{1535546A-1857-8110-0D6D-BAE357D8ED71}"/>
              </a:ext>
            </a:extLst>
          </p:cNvPr>
          <p:cNvPicPr>
            <a:picLocks noChangeAspect="1"/>
          </p:cNvPicPr>
          <p:nvPr/>
        </p:nvPicPr>
        <p:blipFill rotWithShape="1">
          <a:blip r:embed="rId3"/>
          <a:srcRect r="345"/>
          <a:stretch/>
        </p:blipFill>
        <p:spPr>
          <a:xfrm>
            <a:off x="4502043" y="2031385"/>
            <a:ext cx="3506555" cy="4009337"/>
          </a:xfrm>
          <a:prstGeom prst="rect">
            <a:avLst/>
          </a:prstGeom>
        </p:spPr>
      </p:pic>
      <p:pic>
        <p:nvPicPr>
          <p:cNvPr id="15" name="Picture 14">
            <a:extLst>
              <a:ext uri="{FF2B5EF4-FFF2-40B4-BE49-F238E27FC236}">
                <a16:creationId xmlns:a16="http://schemas.microsoft.com/office/drawing/2014/main" id="{F1F7F0BC-F399-A34F-9C0A-C236086B02BA}"/>
              </a:ext>
            </a:extLst>
          </p:cNvPr>
          <p:cNvPicPr>
            <a:picLocks noChangeAspect="1"/>
          </p:cNvPicPr>
          <p:nvPr/>
        </p:nvPicPr>
        <p:blipFill rotWithShape="1">
          <a:blip r:embed="rId4"/>
          <a:srcRect l="2677" t="1915" r="2242" b="1969"/>
          <a:stretch/>
        </p:blipFill>
        <p:spPr>
          <a:xfrm>
            <a:off x="8126785" y="2031385"/>
            <a:ext cx="3524746" cy="4009337"/>
          </a:xfrm>
          <a:prstGeom prst="rect">
            <a:avLst/>
          </a:prstGeom>
        </p:spPr>
      </p:pic>
    </p:spTree>
    <p:extLst>
      <p:ext uri="{BB962C8B-B14F-4D97-AF65-F5344CB8AC3E}">
        <p14:creationId xmlns:p14="http://schemas.microsoft.com/office/powerpoint/2010/main" val="189980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sp>
        <p:nvSpPr>
          <p:cNvPr id="5" name="TextBox 4">
            <a:extLst>
              <a:ext uri="{FF2B5EF4-FFF2-40B4-BE49-F238E27FC236}">
                <a16:creationId xmlns:a16="http://schemas.microsoft.com/office/drawing/2014/main" id="{6C65BC84-A37C-249B-6DC2-73B4AECA3100}"/>
              </a:ext>
            </a:extLst>
          </p:cNvPr>
          <p:cNvSpPr txBox="1"/>
          <p:nvPr/>
        </p:nvSpPr>
        <p:spPr>
          <a:xfrm>
            <a:off x="444500" y="1381760"/>
            <a:ext cx="9298940" cy="338554"/>
          </a:xfrm>
          <a:prstGeom prst="rect">
            <a:avLst/>
          </a:prstGeom>
          <a:noFill/>
        </p:spPr>
        <p:txBody>
          <a:bodyPr wrap="square" rtlCol="0">
            <a:spAutoFit/>
          </a:bodyPr>
          <a:lstStyle/>
          <a:p>
            <a:r>
              <a:rPr lang="en-US" sz="1600" dirty="0"/>
              <a:t>Create report definitions for Total heat transfer rate and set residuals</a:t>
            </a:r>
          </a:p>
        </p:txBody>
      </p:sp>
      <p:pic>
        <p:nvPicPr>
          <p:cNvPr id="4" name="Picture 3">
            <a:extLst>
              <a:ext uri="{FF2B5EF4-FFF2-40B4-BE49-F238E27FC236}">
                <a16:creationId xmlns:a16="http://schemas.microsoft.com/office/drawing/2014/main" id="{ECA08756-17BC-3E2F-F9EE-D59E67CDE31D}"/>
              </a:ext>
            </a:extLst>
          </p:cNvPr>
          <p:cNvPicPr>
            <a:picLocks noChangeAspect="1"/>
          </p:cNvPicPr>
          <p:nvPr/>
        </p:nvPicPr>
        <p:blipFill>
          <a:blip r:embed="rId2"/>
          <a:stretch>
            <a:fillRect/>
          </a:stretch>
        </p:blipFill>
        <p:spPr>
          <a:xfrm>
            <a:off x="3747985" y="1859046"/>
            <a:ext cx="3353855" cy="4397277"/>
          </a:xfrm>
          <a:prstGeom prst="rect">
            <a:avLst/>
          </a:prstGeom>
        </p:spPr>
      </p:pic>
      <p:pic>
        <p:nvPicPr>
          <p:cNvPr id="7" name="Picture 6">
            <a:extLst>
              <a:ext uri="{FF2B5EF4-FFF2-40B4-BE49-F238E27FC236}">
                <a16:creationId xmlns:a16="http://schemas.microsoft.com/office/drawing/2014/main" id="{59A3A1CF-D585-825A-A3E4-F9178B185E9C}"/>
              </a:ext>
            </a:extLst>
          </p:cNvPr>
          <p:cNvPicPr>
            <a:picLocks noChangeAspect="1"/>
          </p:cNvPicPr>
          <p:nvPr/>
        </p:nvPicPr>
        <p:blipFill>
          <a:blip r:embed="rId3"/>
          <a:stretch>
            <a:fillRect/>
          </a:stretch>
        </p:blipFill>
        <p:spPr>
          <a:xfrm>
            <a:off x="526919" y="1859046"/>
            <a:ext cx="3010161" cy="2568163"/>
          </a:xfrm>
          <a:prstGeom prst="rect">
            <a:avLst/>
          </a:prstGeom>
        </p:spPr>
      </p:pic>
      <p:pic>
        <p:nvPicPr>
          <p:cNvPr id="9" name="Picture 8">
            <a:extLst>
              <a:ext uri="{FF2B5EF4-FFF2-40B4-BE49-F238E27FC236}">
                <a16:creationId xmlns:a16="http://schemas.microsoft.com/office/drawing/2014/main" id="{48515E30-1790-1B07-202F-6D4AA27A00A5}"/>
              </a:ext>
            </a:extLst>
          </p:cNvPr>
          <p:cNvPicPr>
            <a:picLocks noChangeAspect="1"/>
          </p:cNvPicPr>
          <p:nvPr/>
        </p:nvPicPr>
        <p:blipFill>
          <a:blip r:embed="rId4"/>
          <a:stretch>
            <a:fillRect/>
          </a:stretch>
        </p:blipFill>
        <p:spPr>
          <a:xfrm>
            <a:off x="7551793" y="1283434"/>
            <a:ext cx="3103133" cy="1383912"/>
          </a:xfrm>
          <a:prstGeom prst="rect">
            <a:avLst/>
          </a:prstGeom>
        </p:spPr>
      </p:pic>
      <p:sp>
        <p:nvSpPr>
          <p:cNvPr id="10" name="Oval 9">
            <a:extLst>
              <a:ext uri="{FF2B5EF4-FFF2-40B4-BE49-F238E27FC236}">
                <a16:creationId xmlns:a16="http://schemas.microsoft.com/office/drawing/2014/main" id="{760EB472-3EE4-1ED5-B944-19758B36664D}"/>
              </a:ext>
            </a:extLst>
          </p:cNvPr>
          <p:cNvSpPr/>
          <p:nvPr/>
        </p:nvSpPr>
        <p:spPr>
          <a:xfrm>
            <a:off x="7551793" y="2329269"/>
            <a:ext cx="934720" cy="33807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190B241-0E9E-A1BF-B1FE-E7672BBCDD91}"/>
              </a:ext>
            </a:extLst>
          </p:cNvPr>
          <p:cNvPicPr>
            <a:picLocks noChangeAspect="1"/>
          </p:cNvPicPr>
          <p:nvPr/>
        </p:nvPicPr>
        <p:blipFill>
          <a:blip r:embed="rId5"/>
          <a:stretch>
            <a:fillRect/>
          </a:stretch>
        </p:blipFill>
        <p:spPr>
          <a:xfrm>
            <a:off x="7583400" y="3143127"/>
            <a:ext cx="3071526" cy="3153626"/>
          </a:xfrm>
          <a:prstGeom prst="rect">
            <a:avLst/>
          </a:prstGeom>
        </p:spPr>
      </p:pic>
      <p:cxnSp>
        <p:nvCxnSpPr>
          <p:cNvPr id="16" name="Straight Arrow Connector 15">
            <a:extLst>
              <a:ext uri="{FF2B5EF4-FFF2-40B4-BE49-F238E27FC236}">
                <a16:creationId xmlns:a16="http://schemas.microsoft.com/office/drawing/2014/main" id="{B6B8882C-65C8-A316-9DAF-36308A837D59}"/>
              </a:ext>
            </a:extLst>
          </p:cNvPr>
          <p:cNvCxnSpPr>
            <a:cxnSpLocks/>
            <a:stCxn id="10" idx="4"/>
          </p:cNvCxnSpPr>
          <p:nvPr/>
        </p:nvCxnSpPr>
        <p:spPr>
          <a:xfrm>
            <a:off x="8019153" y="2667346"/>
            <a:ext cx="108847" cy="4757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28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pic>
        <p:nvPicPr>
          <p:cNvPr id="7" name="Picture 6">
            <a:extLst>
              <a:ext uri="{FF2B5EF4-FFF2-40B4-BE49-F238E27FC236}">
                <a16:creationId xmlns:a16="http://schemas.microsoft.com/office/drawing/2014/main" id="{8E746E05-761C-3924-A169-E6850DBD9028}"/>
              </a:ext>
            </a:extLst>
          </p:cNvPr>
          <p:cNvPicPr>
            <a:picLocks noChangeAspect="1"/>
          </p:cNvPicPr>
          <p:nvPr/>
        </p:nvPicPr>
        <p:blipFill rotWithShape="1">
          <a:blip r:embed="rId2"/>
          <a:srcRect b="11182"/>
          <a:stretch/>
        </p:blipFill>
        <p:spPr>
          <a:xfrm>
            <a:off x="3527837" y="1777388"/>
            <a:ext cx="2568163" cy="4650003"/>
          </a:xfrm>
          <a:prstGeom prst="rect">
            <a:avLst/>
          </a:prstGeom>
        </p:spPr>
      </p:pic>
      <p:pic>
        <p:nvPicPr>
          <p:cNvPr id="10" name="Picture 9">
            <a:extLst>
              <a:ext uri="{FF2B5EF4-FFF2-40B4-BE49-F238E27FC236}">
                <a16:creationId xmlns:a16="http://schemas.microsoft.com/office/drawing/2014/main" id="{FF2BC5AF-A186-FA08-E583-EF22D4F33911}"/>
              </a:ext>
            </a:extLst>
          </p:cNvPr>
          <p:cNvPicPr>
            <a:picLocks noChangeAspect="1"/>
          </p:cNvPicPr>
          <p:nvPr/>
        </p:nvPicPr>
        <p:blipFill>
          <a:blip r:embed="rId3"/>
          <a:stretch>
            <a:fillRect/>
          </a:stretch>
        </p:blipFill>
        <p:spPr>
          <a:xfrm>
            <a:off x="580280" y="1832077"/>
            <a:ext cx="2537680" cy="2514818"/>
          </a:xfrm>
          <a:prstGeom prst="rect">
            <a:avLst/>
          </a:prstGeom>
        </p:spPr>
      </p:pic>
      <p:sp>
        <p:nvSpPr>
          <p:cNvPr id="12" name="TextBox 11">
            <a:extLst>
              <a:ext uri="{FF2B5EF4-FFF2-40B4-BE49-F238E27FC236}">
                <a16:creationId xmlns:a16="http://schemas.microsoft.com/office/drawing/2014/main" id="{586BD34E-7E59-2238-414B-F3BA351A075C}"/>
              </a:ext>
            </a:extLst>
          </p:cNvPr>
          <p:cNvSpPr txBox="1"/>
          <p:nvPr/>
        </p:nvSpPr>
        <p:spPr>
          <a:xfrm>
            <a:off x="521057" y="1300480"/>
            <a:ext cx="6013560" cy="338554"/>
          </a:xfrm>
          <a:prstGeom prst="rect">
            <a:avLst/>
          </a:prstGeom>
          <a:noFill/>
        </p:spPr>
        <p:txBody>
          <a:bodyPr wrap="square" rtlCol="0">
            <a:spAutoFit/>
          </a:bodyPr>
          <a:lstStyle/>
          <a:p>
            <a:r>
              <a:rPr lang="en-US" sz="1600" dirty="0"/>
              <a:t>Initialize the solution with following settings and Run Calculation</a:t>
            </a:r>
          </a:p>
        </p:txBody>
      </p:sp>
      <p:sp>
        <p:nvSpPr>
          <p:cNvPr id="13" name="TextBox 12">
            <a:extLst>
              <a:ext uri="{FF2B5EF4-FFF2-40B4-BE49-F238E27FC236}">
                <a16:creationId xmlns:a16="http://schemas.microsoft.com/office/drawing/2014/main" id="{27F3D8B5-A58E-3BF5-3837-C8C0C31A855D}"/>
              </a:ext>
            </a:extLst>
          </p:cNvPr>
          <p:cNvSpPr txBox="1"/>
          <p:nvPr/>
        </p:nvSpPr>
        <p:spPr>
          <a:xfrm>
            <a:off x="6797040" y="1446085"/>
            <a:ext cx="4337160" cy="338554"/>
          </a:xfrm>
          <a:prstGeom prst="rect">
            <a:avLst/>
          </a:prstGeom>
          <a:solidFill>
            <a:schemeClr val="accent2">
              <a:lumMod val="60000"/>
              <a:lumOff val="40000"/>
            </a:schemeClr>
          </a:solidFill>
          <a:ln w="28575">
            <a:solidFill>
              <a:schemeClr val="tx1"/>
            </a:solidFill>
          </a:ln>
        </p:spPr>
        <p:txBody>
          <a:bodyPr wrap="square" rtlCol="0">
            <a:spAutoFit/>
          </a:bodyPr>
          <a:lstStyle/>
          <a:p>
            <a:r>
              <a:rPr lang="en-US" sz="1600" dirty="0"/>
              <a:t>Run the Full Multigrid (FMG) initialization.</a:t>
            </a:r>
          </a:p>
        </p:txBody>
      </p:sp>
      <p:pic>
        <p:nvPicPr>
          <p:cNvPr id="16" name="Picture 15">
            <a:extLst>
              <a:ext uri="{FF2B5EF4-FFF2-40B4-BE49-F238E27FC236}">
                <a16:creationId xmlns:a16="http://schemas.microsoft.com/office/drawing/2014/main" id="{068D34F0-0B58-179F-2020-C587D28ED75E}"/>
              </a:ext>
            </a:extLst>
          </p:cNvPr>
          <p:cNvPicPr>
            <a:picLocks noChangeAspect="1"/>
          </p:cNvPicPr>
          <p:nvPr/>
        </p:nvPicPr>
        <p:blipFill>
          <a:blip r:embed="rId4"/>
          <a:stretch>
            <a:fillRect/>
          </a:stretch>
        </p:blipFill>
        <p:spPr>
          <a:xfrm>
            <a:off x="6797040" y="2252276"/>
            <a:ext cx="3779848" cy="1691787"/>
          </a:xfrm>
          <a:prstGeom prst="rect">
            <a:avLst/>
          </a:prstGeom>
        </p:spPr>
      </p:pic>
      <p:sp>
        <p:nvSpPr>
          <p:cNvPr id="17" name="TextBox 16">
            <a:extLst>
              <a:ext uri="{FF2B5EF4-FFF2-40B4-BE49-F238E27FC236}">
                <a16:creationId xmlns:a16="http://schemas.microsoft.com/office/drawing/2014/main" id="{653F31B9-650D-A4C9-3813-DE39BD186C81}"/>
              </a:ext>
            </a:extLst>
          </p:cNvPr>
          <p:cNvSpPr txBox="1"/>
          <p:nvPr/>
        </p:nvSpPr>
        <p:spPr>
          <a:xfrm>
            <a:off x="6797040" y="4580977"/>
            <a:ext cx="4337160" cy="1169551"/>
          </a:xfrm>
          <a:prstGeom prst="rect">
            <a:avLst/>
          </a:prstGeom>
          <a:noFill/>
          <a:ln w="28575">
            <a:solidFill>
              <a:schemeClr val="tx1"/>
            </a:solidFill>
          </a:ln>
        </p:spPr>
        <p:txBody>
          <a:bodyPr wrap="square" rtlCol="0">
            <a:spAutoFit/>
          </a:bodyPr>
          <a:lstStyle/>
          <a:p>
            <a:r>
              <a:rPr lang="en-US" sz="1400" dirty="0"/>
              <a:t>FMG initialization often facilitates an easier start-up of a calculation, especially for hypersonic flows in which extremely strong variations and gradients are present, and the initialized solution must adapt to reflect the given boundary conditions.</a:t>
            </a:r>
          </a:p>
        </p:txBody>
      </p:sp>
      <p:pic>
        <p:nvPicPr>
          <p:cNvPr id="20" name="Picture 19">
            <a:extLst>
              <a:ext uri="{FF2B5EF4-FFF2-40B4-BE49-F238E27FC236}">
                <a16:creationId xmlns:a16="http://schemas.microsoft.com/office/drawing/2014/main" id="{6F272F64-1AE8-5B55-10FF-60BFF2F7DD71}"/>
              </a:ext>
            </a:extLst>
          </p:cNvPr>
          <p:cNvPicPr>
            <a:picLocks noChangeAspect="1"/>
          </p:cNvPicPr>
          <p:nvPr/>
        </p:nvPicPr>
        <p:blipFill>
          <a:blip r:embed="rId5"/>
          <a:stretch>
            <a:fillRect/>
          </a:stretch>
        </p:blipFill>
        <p:spPr>
          <a:xfrm>
            <a:off x="6797040" y="4043024"/>
            <a:ext cx="3266921" cy="438992"/>
          </a:xfrm>
          <a:prstGeom prst="rect">
            <a:avLst/>
          </a:prstGeom>
        </p:spPr>
      </p:pic>
      <p:pic>
        <p:nvPicPr>
          <p:cNvPr id="22" name="Picture 21">
            <a:extLst>
              <a:ext uri="{FF2B5EF4-FFF2-40B4-BE49-F238E27FC236}">
                <a16:creationId xmlns:a16="http://schemas.microsoft.com/office/drawing/2014/main" id="{F0BEE7A0-9FAA-F27D-0FC3-AC6306C8723F}"/>
              </a:ext>
            </a:extLst>
          </p:cNvPr>
          <p:cNvPicPr>
            <a:picLocks noChangeAspect="1"/>
          </p:cNvPicPr>
          <p:nvPr/>
        </p:nvPicPr>
        <p:blipFill>
          <a:blip r:embed="rId6"/>
          <a:stretch>
            <a:fillRect/>
          </a:stretch>
        </p:blipFill>
        <p:spPr>
          <a:xfrm>
            <a:off x="6797041" y="1894922"/>
            <a:ext cx="3586480" cy="258393"/>
          </a:xfrm>
          <a:prstGeom prst="rect">
            <a:avLst/>
          </a:prstGeom>
        </p:spPr>
      </p:pic>
    </p:spTree>
    <p:extLst>
      <p:ext uri="{BB962C8B-B14F-4D97-AF65-F5344CB8AC3E}">
        <p14:creationId xmlns:p14="http://schemas.microsoft.com/office/powerpoint/2010/main" val="86784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Results and Calculations</a:t>
            </a:r>
          </a:p>
        </p:txBody>
      </p:sp>
      <p:sp>
        <p:nvSpPr>
          <p:cNvPr id="2" name="TextBox 1">
            <a:extLst>
              <a:ext uri="{FF2B5EF4-FFF2-40B4-BE49-F238E27FC236}">
                <a16:creationId xmlns:a16="http://schemas.microsoft.com/office/drawing/2014/main" id="{6798599A-26A0-99BC-4028-EF81B3A3D8F5}"/>
              </a:ext>
            </a:extLst>
          </p:cNvPr>
          <p:cNvSpPr txBox="1"/>
          <p:nvPr/>
        </p:nvSpPr>
        <p:spPr>
          <a:xfrm>
            <a:off x="609600" y="1554480"/>
            <a:ext cx="6390640" cy="369332"/>
          </a:xfrm>
          <a:prstGeom prst="rect">
            <a:avLst/>
          </a:prstGeom>
          <a:noFill/>
        </p:spPr>
        <p:txBody>
          <a:bodyPr wrap="square" rtlCol="0">
            <a:spAutoFit/>
          </a:bodyPr>
          <a:lstStyle/>
          <a:p>
            <a:r>
              <a:rPr lang="en-US" dirty="0"/>
              <a:t>Run the Simulations &gt; Visualize the generated plots </a:t>
            </a:r>
          </a:p>
        </p:txBody>
      </p:sp>
      <p:pic>
        <p:nvPicPr>
          <p:cNvPr id="5" name="Picture 4">
            <a:extLst>
              <a:ext uri="{FF2B5EF4-FFF2-40B4-BE49-F238E27FC236}">
                <a16:creationId xmlns:a16="http://schemas.microsoft.com/office/drawing/2014/main" id="{4AA6A34B-93E7-4F42-DE49-B1AED6695178}"/>
              </a:ext>
            </a:extLst>
          </p:cNvPr>
          <p:cNvPicPr>
            <a:picLocks noChangeAspect="1"/>
          </p:cNvPicPr>
          <p:nvPr/>
        </p:nvPicPr>
        <p:blipFill>
          <a:blip r:embed="rId2"/>
          <a:stretch>
            <a:fillRect/>
          </a:stretch>
        </p:blipFill>
        <p:spPr>
          <a:xfrm>
            <a:off x="853440" y="2256744"/>
            <a:ext cx="4149574" cy="1553255"/>
          </a:xfrm>
          <a:prstGeom prst="rect">
            <a:avLst/>
          </a:prstGeom>
        </p:spPr>
      </p:pic>
    </p:spTree>
    <p:extLst>
      <p:ext uri="{BB962C8B-B14F-4D97-AF65-F5344CB8AC3E}">
        <p14:creationId xmlns:p14="http://schemas.microsoft.com/office/powerpoint/2010/main" val="15072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US" sz="4000" b="1" dirty="0">
                <a:solidFill>
                  <a:srgbClr val="002060"/>
                </a:solidFill>
                <a:latin typeface="Segoe UI" panose="020B0502040204020203" pitchFamily="34" charset="0"/>
                <a:cs typeface="Segoe UI" panose="020B0502040204020203" pitchFamily="34" charset="0"/>
              </a:rPr>
              <a:t>Introduction</a:t>
            </a:r>
            <a:endParaRPr lang="en-US" sz="4000" b="1" dirty="0">
              <a:solidFill>
                <a:srgbClr val="002060"/>
              </a:solidFill>
              <a:latin typeface="Segoe UI Semibold" panose="020B0502040204020203" pitchFamily="34" charset="0"/>
              <a:cs typeface="Segoe UI Semibold" panose="020B0502040204020203" pitchFamily="34" charset="0"/>
            </a:endParaRPr>
          </a:p>
        </p:txBody>
      </p:sp>
      <p:sp>
        <p:nvSpPr>
          <p:cNvPr id="3" name="Content Placeholder 2">
            <a:extLst>
              <a:ext uri="{FF2B5EF4-FFF2-40B4-BE49-F238E27FC236}">
                <a16:creationId xmlns:a16="http://schemas.microsoft.com/office/drawing/2014/main" id="{4B3C1D5B-11AC-48D7-B0A0-63BC88617D64}"/>
              </a:ext>
            </a:extLst>
          </p:cNvPr>
          <p:cNvSpPr>
            <a:spLocks noGrp="1"/>
          </p:cNvSpPr>
          <p:nvPr>
            <p:ph sz="quarter" idx="10"/>
          </p:nvPr>
        </p:nvSpPr>
        <p:spPr>
          <a:xfrm>
            <a:off x="444500" y="1524000"/>
            <a:ext cx="11402060" cy="4490720"/>
          </a:xfrm>
        </p:spPr>
        <p:txBody>
          <a:bodyPr>
            <a:noAutofit/>
          </a:bodyPr>
          <a:lstStyle/>
          <a:p>
            <a:pPr marL="0" indent="0">
              <a:buNone/>
            </a:pPr>
            <a:r>
              <a:rPr lang="en-US" sz="1600" dirty="0"/>
              <a:t>The purpose of this tutorial is to compute the flow around a re-entry capsule at hypersonic speed. The simulated speed, trajectory, and ambient conditions are representative of such a vehicle as it passes through the earth’s atmosphere at an altitude of approximately 50 [km].</a:t>
            </a:r>
          </a:p>
          <a:p>
            <a:pPr marL="0" indent="0">
              <a:buNone/>
            </a:pPr>
            <a:r>
              <a:rPr lang="en-US" sz="1600" dirty="0"/>
              <a:t>This tutorial demonstrates how to do the following:</a:t>
            </a:r>
          </a:p>
          <a:p>
            <a:pPr marL="0" indent="0">
              <a:buNone/>
            </a:pPr>
            <a:r>
              <a:rPr lang="en-US" sz="1600" dirty="0"/>
              <a:t>• Creation of capsule mesh using Watertight Geometry workflow. </a:t>
            </a:r>
          </a:p>
          <a:p>
            <a:pPr marL="0" indent="0">
              <a:buNone/>
            </a:pPr>
            <a:r>
              <a:rPr lang="en-US" sz="1600" dirty="0"/>
              <a:t>• Model hypersonic flow, using </a:t>
            </a:r>
            <a:r>
              <a:rPr lang="en-US" sz="1600" b="1" dirty="0"/>
              <a:t>high-speed numerics</a:t>
            </a:r>
            <a:r>
              <a:rPr lang="en-US" sz="1600" dirty="0"/>
              <a:t>, appropriate models for air properties, the </a:t>
            </a:r>
            <a:r>
              <a:rPr lang="en-US" sz="1600" b="1" dirty="0"/>
              <a:t>two-temperature model </a:t>
            </a:r>
            <a:r>
              <a:rPr lang="en-US" sz="1600" dirty="0"/>
              <a:t>for energy to address </a:t>
            </a:r>
            <a:r>
              <a:rPr lang="en-US" sz="1600" b="1" dirty="0">
                <a:solidFill>
                  <a:srgbClr val="FF0000"/>
                </a:solidFill>
              </a:rPr>
              <a:t>thermal non-equilibrium</a:t>
            </a:r>
            <a:r>
              <a:rPr lang="en-US" sz="1600" dirty="0"/>
              <a:t>, and the </a:t>
            </a:r>
            <a:r>
              <a:rPr lang="en-US" sz="1600" b="1" dirty="0"/>
              <a:t>species model </a:t>
            </a:r>
            <a:r>
              <a:rPr lang="en-US" sz="1600" dirty="0"/>
              <a:t>to address the </a:t>
            </a:r>
            <a:r>
              <a:rPr lang="en-US" sz="1600" b="1" dirty="0">
                <a:solidFill>
                  <a:srgbClr val="FF0000"/>
                </a:solidFill>
              </a:rPr>
              <a:t>chemical non-equilibrium</a:t>
            </a:r>
            <a:r>
              <a:rPr lang="en-US" sz="1600" dirty="0"/>
              <a:t>. </a:t>
            </a:r>
          </a:p>
          <a:p>
            <a:pPr marL="0" indent="0">
              <a:buNone/>
            </a:pPr>
            <a:r>
              <a:rPr lang="en-US" sz="1600" dirty="0"/>
              <a:t>• Set boundary conditions for external aerodynamics. </a:t>
            </a:r>
          </a:p>
          <a:p>
            <a:pPr marL="0" indent="0">
              <a:buNone/>
            </a:pPr>
            <a:r>
              <a:rPr lang="en-US" sz="1600" dirty="0"/>
              <a:t>• Use the </a:t>
            </a:r>
            <a:r>
              <a:rPr lang="en-US" sz="1600" b="1" dirty="0"/>
              <a:t>k-ω SST </a:t>
            </a:r>
            <a:r>
              <a:rPr lang="en-US" sz="1600" dirty="0"/>
              <a:t>turbulence model. </a:t>
            </a:r>
          </a:p>
          <a:p>
            <a:pPr marL="0" indent="0">
              <a:buNone/>
            </a:pPr>
            <a:r>
              <a:rPr lang="en-US" sz="1600" dirty="0"/>
              <a:t>• Calculate a solution using the density-based coupled solver.</a:t>
            </a:r>
          </a:p>
          <a:p>
            <a:pPr marL="0" indent="0">
              <a:buNone/>
            </a:pPr>
            <a:endParaRPr lang="en-US" sz="1600" dirty="0"/>
          </a:p>
          <a:p>
            <a:pPr marL="0" indent="0">
              <a:spcBef>
                <a:spcPts val="500"/>
              </a:spcBef>
              <a:buNone/>
              <a:defRPr/>
            </a:pPr>
            <a:r>
              <a:rPr lang="en-US" sz="1600" dirty="0">
                <a:solidFill>
                  <a:srgbClr val="FF0000"/>
                </a:solidFill>
              </a:rPr>
              <a:t>Note: This Simulation runs with cfd_hsf license increment. </a:t>
            </a:r>
          </a:p>
          <a:p>
            <a:pPr marL="0" indent="0">
              <a:spcBef>
                <a:spcPts val="500"/>
              </a:spcBef>
              <a:buNone/>
              <a:defRPr/>
            </a:pPr>
            <a:r>
              <a:rPr lang="en-US" sz="1600" dirty="0">
                <a:solidFill>
                  <a:srgbClr val="FF0000"/>
                </a:solidFill>
              </a:rPr>
              <a:t>“Please ensure that you have hsf library before working on this tutorial.”</a:t>
            </a:r>
            <a:r>
              <a:rPr lang="en-US" sz="1600" dirty="0"/>
              <a:t> </a:t>
            </a:r>
            <a:endParaRPr lang="en-PK" sz="1600" dirty="0"/>
          </a:p>
          <a:p>
            <a:pPr marL="0" indent="0">
              <a:spcBef>
                <a:spcPts val="500"/>
              </a:spcBef>
              <a:buNone/>
              <a:defRPr/>
            </a:pPr>
            <a:endParaRPr kumimoji="0" lang="en-US" sz="160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a:p>
            <a:pPr marL="685793" marR="0" lvl="1" indent="-228598" algn="l" defTabSz="914391" rtl="0" eaLnBrk="1" fontAlgn="auto" latinLnBrk="0" hangingPunct="1">
              <a:lnSpc>
                <a:spcPct val="100000"/>
              </a:lnSpc>
              <a:spcBef>
                <a:spcPts val="500"/>
              </a:spcBef>
              <a:spcAft>
                <a:spcPts val="0"/>
              </a:spcAft>
              <a:buClrTx/>
              <a:buSzTx/>
              <a:buFont typeface="Courier New" panose="02070309020205020404" pitchFamily="49" charset="0"/>
              <a:buChar char="o"/>
              <a:tabLst/>
              <a:defRPr/>
            </a:pPr>
            <a:endParaRPr kumimoji="0" lang="en-US" sz="160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a:p>
            <a:pPr marL="457195" lvl="1" indent="0">
              <a:buNone/>
            </a:pPr>
            <a:endParaRPr lang="en-US" sz="1600" dirty="0">
              <a:solidFill>
                <a:srgbClr val="002060"/>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9C542EFA-F979-D43D-0883-4AA2B25AC83C}"/>
              </a:ext>
            </a:extLst>
          </p:cNvPr>
          <p:cNvSpPr/>
          <p:nvPr/>
        </p:nvSpPr>
        <p:spPr>
          <a:xfrm>
            <a:off x="444500" y="5080000"/>
            <a:ext cx="8089900" cy="9347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3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US" sz="4000" b="1" dirty="0">
                <a:solidFill>
                  <a:srgbClr val="002060"/>
                </a:solidFill>
                <a:latin typeface="Segoe UI" panose="020B0502040204020203" pitchFamily="34" charset="0"/>
                <a:cs typeface="Segoe UI" panose="020B0502040204020203" pitchFamily="34" charset="0"/>
              </a:rPr>
              <a:t>Introduction</a:t>
            </a:r>
            <a:endParaRPr lang="en-US" sz="4000" b="1" dirty="0">
              <a:solidFill>
                <a:srgbClr val="002060"/>
              </a:solidFill>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1867EE79-8582-B8C3-249A-7428E254AA79}"/>
              </a:ext>
            </a:extLst>
          </p:cNvPr>
          <p:cNvSpPr txBox="1"/>
          <p:nvPr/>
        </p:nvSpPr>
        <p:spPr>
          <a:xfrm>
            <a:off x="444500" y="1239993"/>
            <a:ext cx="10383520" cy="2308324"/>
          </a:xfrm>
          <a:prstGeom prst="rect">
            <a:avLst/>
          </a:prstGeom>
          <a:noFill/>
        </p:spPr>
        <p:txBody>
          <a:bodyPr wrap="square" rtlCol="0">
            <a:spAutoFit/>
          </a:bodyPr>
          <a:lstStyle/>
          <a:p>
            <a:pPr marL="0" indent="0">
              <a:buNone/>
            </a:pPr>
            <a:r>
              <a:rPr lang="en-US" sz="1600" b="1" dirty="0"/>
              <a:t>Hypersonic flow is relevant to various applications, including:</a:t>
            </a:r>
          </a:p>
          <a:p>
            <a:pPr marL="0" indent="0">
              <a:buNone/>
            </a:pPr>
            <a:endParaRPr lang="en-US" sz="1600" dirty="0"/>
          </a:p>
          <a:p>
            <a:pPr marL="0" indent="0">
              <a:buNone/>
            </a:pPr>
            <a:r>
              <a:rPr lang="en-US" sz="1600" b="1" dirty="0"/>
              <a:t>	Reentry Vehicles:</a:t>
            </a:r>
            <a:r>
              <a:rPr lang="en-US" sz="1600" dirty="0"/>
              <a:t> Spacecraft reentering the Earth's atmosphere, such as the Space Shuttle or crew capsules, encounter hypersonic speeds.</a:t>
            </a:r>
          </a:p>
          <a:p>
            <a:pPr marL="0" indent="0">
              <a:buNone/>
            </a:pPr>
            <a:endParaRPr lang="en-US" sz="1600" dirty="0"/>
          </a:p>
          <a:p>
            <a:pPr marL="0" indent="0">
              <a:buNone/>
            </a:pPr>
            <a:r>
              <a:rPr lang="en-US" sz="1600" b="1" dirty="0"/>
              <a:t>	Hypersonic Missiles and Aircraft:</a:t>
            </a:r>
            <a:r>
              <a:rPr lang="en-US" sz="1600" dirty="0"/>
              <a:t> Military applications focus on developing hypersonic missiles and aircraft for rapid strike capabilities and evasion of defenses.</a:t>
            </a:r>
          </a:p>
          <a:p>
            <a:pPr marL="0" indent="0">
              <a:buNone/>
            </a:pPr>
            <a:endParaRPr lang="en-US" sz="1600" dirty="0"/>
          </a:p>
          <a:p>
            <a:pPr marL="0" indent="0">
              <a:buNone/>
            </a:pPr>
            <a:r>
              <a:rPr lang="en-US" sz="1600" b="1" dirty="0"/>
              <a:t>	Space Exploration:</a:t>
            </a:r>
            <a:r>
              <a:rPr lang="en-US" sz="1600" dirty="0"/>
              <a:t> Hypersonic speeds are involved in missions on other space entities.</a:t>
            </a:r>
          </a:p>
        </p:txBody>
      </p:sp>
      <p:pic>
        <p:nvPicPr>
          <p:cNvPr id="6" name="Picture 5">
            <a:extLst>
              <a:ext uri="{FF2B5EF4-FFF2-40B4-BE49-F238E27FC236}">
                <a16:creationId xmlns:a16="http://schemas.microsoft.com/office/drawing/2014/main" id="{0983B497-5244-6E77-DE29-1CD277FBEF85}"/>
              </a:ext>
            </a:extLst>
          </p:cNvPr>
          <p:cNvPicPr>
            <a:picLocks noChangeAspect="1"/>
          </p:cNvPicPr>
          <p:nvPr/>
        </p:nvPicPr>
        <p:blipFill>
          <a:blip r:embed="rId3"/>
          <a:stretch>
            <a:fillRect/>
          </a:stretch>
        </p:blipFill>
        <p:spPr>
          <a:xfrm>
            <a:off x="444500" y="4087273"/>
            <a:ext cx="3890800" cy="2164080"/>
          </a:xfrm>
          <a:prstGeom prst="rect">
            <a:avLst/>
          </a:prstGeom>
        </p:spPr>
      </p:pic>
      <p:pic>
        <p:nvPicPr>
          <p:cNvPr id="8" name="Picture 7">
            <a:extLst>
              <a:ext uri="{FF2B5EF4-FFF2-40B4-BE49-F238E27FC236}">
                <a16:creationId xmlns:a16="http://schemas.microsoft.com/office/drawing/2014/main" id="{3E49C874-086E-7CCE-86CC-E782E7AFF12A}"/>
              </a:ext>
            </a:extLst>
          </p:cNvPr>
          <p:cNvPicPr>
            <a:picLocks noChangeAspect="1"/>
          </p:cNvPicPr>
          <p:nvPr/>
        </p:nvPicPr>
        <p:blipFill>
          <a:blip r:embed="rId4"/>
          <a:stretch>
            <a:fillRect/>
          </a:stretch>
        </p:blipFill>
        <p:spPr>
          <a:xfrm>
            <a:off x="8151124" y="4087273"/>
            <a:ext cx="3468774" cy="2164080"/>
          </a:xfrm>
          <a:prstGeom prst="rect">
            <a:avLst/>
          </a:prstGeom>
        </p:spPr>
      </p:pic>
      <p:pic>
        <p:nvPicPr>
          <p:cNvPr id="11" name="Picture 10">
            <a:extLst>
              <a:ext uri="{FF2B5EF4-FFF2-40B4-BE49-F238E27FC236}">
                <a16:creationId xmlns:a16="http://schemas.microsoft.com/office/drawing/2014/main" id="{FC3B9F7A-1FF5-E9C3-423F-0691962E8B2B}"/>
              </a:ext>
            </a:extLst>
          </p:cNvPr>
          <p:cNvPicPr>
            <a:picLocks noChangeAspect="1"/>
          </p:cNvPicPr>
          <p:nvPr/>
        </p:nvPicPr>
        <p:blipFill>
          <a:blip r:embed="rId5"/>
          <a:stretch>
            <a:fillRect/>
          </a:stretch>
        </p:blipFill>
        <p:spPr>
          <a:xfrm>
            <a:off x="4798324" y="4089376"/>
            <a:ext cx="2882636" cy="2161977"/>
          </a:xfrm>
          <a:prstGeom prst="rect">
            <a:avLst/>
          </a:prstGeom>
        </p:spPr>
      </p:pic>
    </p:spTree>
    <p:extLst>
      <p:ext uri="{BB962C8B-B14F-4D97-AF65-F5344CB8AC3E}">
        <p14:creationId xmlns:p14="http://schemas.microsoft.com/office/powerpoint/2010/main" val="417227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D2CF5-8C85-F08D-576D-A40A53020DCA}"/>
              </a:ext>
            </a:extLst>
          </p:cNvPr>
          <p:cNvSpPr>
            <a:spLocks noGrp="1"/>
          </p:cNvSpPr>
          <p:nvPr>
            <p:ph sz="quarter" idx="10"/>
          </p:nvPr>
        </p:nvSpPr>
        <p:spPr>
          <a:xfrm>
            <a:off x="444500" y="1460500"/>
            <a:ext cx="3263900" cy="3977640"/>
          </a:xfrm>
        </p:spPr>
        <p:txBody>
          <a:bodyPr>
            <a:normAutofit/>
          </a:bodyPr>
          <a:lstStyle/>
          <a:p>
            <a:pPr marL="0" indent="0">
              <a:buNone/>
            </a:pPr>
            <a:r>
              <a:rPr lang="en-US" sz="1800" dirty="0"/>
              <a:t>The problem considers the flow around a re-entry capsule at an angle of attack α=-25° and a free stream Mach number of 17.0. The geometry of the capsule is shown in Figure below which also shows the lift and drag directions for the given case. The flow around the capsule can be assumed to be symmetric for this tutorial.</a:t>
            </a:r>
            <a:endParaRPr lang="en-PK" sz="1800" b="1" dirty="0"/>
          </a:p>
          <a:p>
            <a:endParaRPr lang="en-US" sz="1800" dirty="0"/>
          </a:p>
        </p:txBody>
      </p:sp>
      <p:sp>
        <p:nvSpPr>
          <p:cNvPr id="3" name="Title 2">
            <a:extLst>
              <a:ext uri="{FF2B5EF4-FFF2-40B4-BE49-F238E27FC236}">
                <a16:creationId xmlns:a16="http://schemas.microsoft.com/office/drawing/2014/main" id="{25BD8CC7-AD16-6595-11A9-3145CAC20E01}"/>
              </a:ext>
            </a:extLst>
          </p:cNvPr>
          <p:cNvSpPr>
            <a:spLocks noGrp="1"/>
          </p:cNvSpPr>
          <p:nvPr>
            <p:ph type="title"/>
          </p:nvPr>
        </p:nvSpPr>
        <p:spPr>
          <a:xfrm>
            <a:off x="528320" y="430609"/>
            <a:ext cx="9063151" cy="640080"/>
          </a:xfrm>
        </p:spPr>
        <p:txBody>
          <a:bodyPr/>
          <a:lstStyle/>
          <a:p>
            <a:r>
              <a:rPr lang="en-US" sz="4000" b="1" dirty="0">
                <a:solidFill>
                  <a:srgbClr val="002060"/>
                </a:solidFill>
                <a:latin typeface="Segoe UI" panose="020B0502040204020203" pitchFamily="34" charset="0"/>
                <a:cs typeface="Segoe UI" panose="020B0502040204020203" pitchFamily="34" charset="0"/>
              </a:rPr>
              <a:t>Problem</a:t>
            </a:r>
            <a:r>
              <a:rPr lang="en-US" dirty="0"/>
              <a:t> </a:t>
            </a:r>
            <a:r>
              <a:rPr lang="en-US" sz="4000" b="1" dirty="0">
                <a:solidFill>
                  <a:srgbClr val="002060"/>
                </a:solidFill>
                <a:latin typeface="Segoe UI" panose="020B0502040204020203" pitchFamily="34" charset="0"/>
                <a:cs typeface="Segoe UI" panose="020B0502040204020203" pitchFamily="34" charset="0"/>
              </a:rPr>
              <a:t>Description</a:t>
            </a:r>
          </a:p>
        </p:txBody>
      </p:sp>
      <p:pic>
        <p:nvPicPr>
          <p:cNvPr id="6" name="Picture 5">
            <a:extLst>
              <a:ext uri="{FF2B5EF4-FFF2-40B4-BE49-F238E27FC236}">
                <a16:creationId xmlns:a16="http://schemas.microsoft.com/office/drawing/2014/main" id="{44BBD892-135F-ECBD-215A-6D89C702E162}"/>
              </a:ext>
            </a:extLst>
          </p:cNvPr>
          <p:cNvPicPr>
            <a:picLocks noChangeAspect="1"/>
          </p:cNvPicPr>
          <p:nvPr/>
        </p:nvPicPr>
        <p:blipFill>
          <a:blip r:embed="rId2"/>
          <a:stretch>
            <a:fillRect/>
          </a:stretch>
        </p:blipFill>
        <p:spPr>
          <a:xfrm>
            <a:off x="4254199" y="1460500"/>
            <a:ext cx="6934801" cy="3718882"/>
          </a:xfrm>
          <a:prstGeom prst="rect">
            <a:avLst/>
          </a:prstGeom>
        </p:spPr>
      </p:pic>
    </p:spTree>
    <p:extLst>
      <p:ext uri="{BB962C8B-B14F-4D97-AF65-F5344CB8AC3E}">
        <p14:creationId xmlns:p14="http://schemas.microsoft.com/office/powerpoint/2010/main" val="188272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104F75-5AEF-25CF-7A1A-CFDC36C8E511}"/>
              </a:ext>
            </a:extLst>
          </p:cNvPr>
          <p:cNvSpPr>
            <a:spLocks noGrp="1"/>
          </p:cNvSpPr>
          <p:nvPr>
            <p:ph sz="quarter" idx="10"/>
          </p:nvPr>
        </p:nvSpPr>
        <p:spPr>
          <a:xfrm>
            <a:off x="444500" y="1460500"/>
            <a:ext cx="11209020" cy="3977640"/>
          </a:xfrm>
        </p:spPr>
        <p:txBody>
          <a:bodyPr>
            <a:normAutofit/>
          </a:bodyPr>
          <a:lstStyle/>
          <a:p>
            <a:r>
              <a:rPr lang="en-US" sz="2000" dirty="0"/>
              <a:t>Download the case files for Ablation Modelling</a:t>
            </a:r>
          </a:p>
          <a:p>
            <a:r>
              <a:rPr lang="en-US" sz="2000" dirty="0"/>
              <a:t>Read the case files using ansys Fluent</a:t>
            </a:r>
          </a:p>
          <a:p>
            <a:endParaRPr lang="en-US" sz="2000" dirty="0"/>
          </a:p>
        </p:txBody>
      </p:sp>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 Environment</a:t>
            </a:r>
          </a:p>
        </p:txBody>
      </p:sp>
      <p:pic>
        <p:nvPicPr>
          <p:cNvPr id="5" name="Picture 4">
            <a:extLst>
              <a:ext uri="{FF2B5EF4-FFF2-40B4-BE49-F238E27FC236}">
                <a16:creationId xmlns:a16="http://schemas.microsoft.com/office/drawing/2014/main" id="{A42B3A5E-F871-850B-2BE9-DB90478BC9C7}"/>
              </a:ext>
            </a:extLst>
          </p:cNvPr>
          <p:cNvPicPr>
            <a:picLocks noChangeAspect="1"/>
          </p:cNvPicPr>
          <p:nvPr/>
        </p:nvPicPr>
        <p:blipFill>
          <a:blip r:embed="rId2"/>
          <a:stretch>
            <a:fillRect/>
          </a:stretch>
        </p:blipFill>
        <p:spPr>
          <a:xfrm>
            <a:off x="538480" y="2400682"/>
            <a:ext cx="5676674" cy="3888357"/>
          </a:xfrm>
          <a:prstGeom prst="rect">
            <a:avLst/>
          </a:prstGeom>
        </p:spPr>
      </p:pic>
      <p:pic>
        <p:nvPicPr>
          <p:cNvPr id="6" name="Picture 5">
            <a:extLst>
              <a:ext uri="{FF2B5EF4-FFF2-40B4-BE49-F238E27FC236}">
                <a16:creationId xmlns:a16="http://schemas.microsoft.com/office/drawing/2014/main" id="{7640450D-21D5-0C4A-4B03-2F541BA787AB}"/>
              </a:ext>
            </a:extLst>
          </p:cNvPr>
          <p:cNvPicPr>
            <a:picLocks noChangeAspect="1"/>
          </p:cNvPicPr>
          <p:nvPr/>
        </p:nvPicPr>
        <p:blipFill>
          <a:blip r:embed="rId3"/>
          <a:stretch>
            <a:fillRect/>
          </a:stretch>
        </p:blipFill>
        <p:spPr>
          <a:xfrm>
            <a:off x="8341280" y="1460500"/>
            <a:ext cx="3312240" cy="4712260"/>
          </a:xfrm>
          <a:prstGeom prst="rect">
            <a:avLst/>
          </a:prstGeom>
        </p:spPr>
      </p:pic>
      <p:sp>
        <p:nvSpPr>
          <p:cNvPr id="23" name="Oval 22">
            <a:extLst>
              <a:ext uri="{FF2B5EF4-FFF2-40B4-BE49-F238E27FC236}">
                <a16:creationId xmlns:a16="http://schemas.microsoft.com/office/drawing/2014/main" id="{B3996E7C-B2A6-7D6B-D016-47CA2A55CDB3}"/>
              </a:ext>
            </a:extLst>
          </p:cNvPr>
          <p:cNvSpPr/>
          <p:nvPr/>
        </p:nvSpPr>
        <p:spPr>
          <a:xfrm>
            <a:off x="8341280" y="1930400"/>
            <a:ext cx="884000" cy="375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2051CE-87C0-B966-F398-4BAD8610F5B2}"/>
              </a:ext>
            </a:extLst>
          </p:cNvPr>
          <p:cNvSpPr/>
          <p:nvPr/>
        </p:nvSpPr>
        <p:spPr>
          <a:xfrm>
            <a:off x="9865320" y="2212722"/>
            <a:ext cx="884000" cy="375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43B7609-7D8D-EADB-07C9-30EEF1DD7D53}"/>
              </a:ext>
            </a:extLst>
          </p:cNvPr>
          <p:cNvSpPr txBox="1"/>
          <p:nvPr/>
        </p:nvSpPr>
        <p:spPr>
          <a:xfrm>
            <a:off x="6309134" y="1788160"/>
            <a:ext cx="1950946" cy="1477328"/>
          </a:xfrm>
          <a:prstGeom prst="rect">
            <a:avLst/>
          </a:prstGeom>
          <a:noFill/>
          <a:ln w="19050">
            <a:solidFill>
              <a:srgbClr val="FF0000"/>
            </a:solidFill>
          </a:ln>
        </p:spPr>
        <p:txBody>
          <a:bodyPr wrap="square" rtlCol="0">
            <a:spAutoFit/>
          </a:bodyPr>
          <a:lstStyle/>
          <a:p>
            <a:r>
              <a:rPr lang="en-US" dirty="0">
                <a:solidFill>
                  <a:srgbClr val="FF0000"/>
                </a:solidFill>
              </a:rPr>
              <a:t>Top left corner of fluent window. Read the case file provided with this tutorial.</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5"/>
              <a:stretch>
                <a:fillRect/>
              </a:stretch>
            </p:blipFill>
            <p:spPr>
              <a:xfrm>
                <a:off x="2436440" y="5677400"/>
                <a:ext cx="390240" cy="126000"/>
              </a:xfrm>
              <a:prstGeom prst="rect">
                <a:avLst/>
              </a:prstGeom>
            </p:spPr>
          </p:pic>
        </mc:Fallback>
      </mc:AlternateContent>
    </p:spTree>
    <p:extLst>
      <p:ext uri="{BB962C8B-B14F-4D97-AF65-F5344CB8AC3E}">
        <p14:creationId xmlns:p14="http://schemas.microsoft.com/office/powerpoint/2010/main" val="28556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Meshing Workflow</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4"/>
              <a:stretch>
                <a:fillRect/>
              </a:stretch>
            </p:blipFill>
            <p:spPr>
              <a:xfrm>
                <a:off x="2436440" y="5677400"/>
                <a:ext cx="390240" cy="126000"/>
              </a:xfrm>
              <a:prstGeom prst="rect">
                <a:avLst/>
              </a:prstGeom>
            </p:spPr>
          </p:pic>
        </mc:Fallback>
      </mc:AlternateContent>
      <p:pic>
        <p:nvPicPr>
          <p:cNvPr id="8" name="Picture 7">
            <a:extLst>
              <a:ext uri="{FF2B5EF4-FFF2-40B4-BE49-F238E27FC236}">
                <a16:creationId xmlns:a16="http://schemas.microsoft.com/office/drawing/2014/main" id="{2968309B-3921-D944-266C-92BC55F2ABF9}"/>
              </a:ext>
            </a:extLst>
          </p:cNvPr>
          <p:cNvPicPr>
            <a:picLocks noChangeAspect="1"/>
          </p:cNvPicPr>
          <p:nvPr/>
        </p:nvPicPr>
        <p:blipFill>
          <a:blip r:embed="rId5"/>
          <a:stretch>
            <a:fillRect/>
          </a:stretch>
        </p:blipFill>
        <p:spPr>
          <a:xfrm>
            <a:off x="704858" y="2475309"/>
            <a:ext cx="4517382" cy="3092371"/>
          </a:xfrm>
          <a:prstGeom prst="rect">
            <a:avLst/>
          </a:prstGeom>
        </p:spPr>
      </p:pic>
      <p:sp>
        <p:nvSpPr>
          <p:cNvPr id="9" name="TextBox 8">
            <a:extLst>
              <a:ext uri="{FF2B5EF4-FFF2-40B4-BE49-F238E27FC236}">
                <a16:creationId xmlns:a16="http://schemas.microsoft.com/office/drawing/2014/main" id="{8D315CAB-BD8B-2DA2-012E-7059497FC02F}"/>
              </a:ext>
            </a:extLst>
          </p:cNvPr>
          <p:cNvSpPr txBox="1"/>
          <p:nvPr/>
        </p:nvSpPr>
        <p:spPr>
          <a:xfrm>
            <a:off x="558800" y="1513840"/>
            <a:ext cx="7853680" cy="369332"/>
          </a:xfrm>
          <a:prstGeom prst="rect">
            <a:avLst/>
          </a:prstGeom>
          <a:noFill/>
        </p:spPr>
        <p:txBody>
          <a:bodyPr wrap="square" rtlCol="0">
            <a:spAutoFit/>
          </a:bodyPr>
          <a:lstStyle/>
          <a:p>
            <a:r>
              <a:rPr lang="en-US" dirty="0"/>
              <a:t>Run Fluent in meshing mode &gt; Select Watertight geometry</a:t>
            </a:r>
          </a:p>
        </p:txBody>
      </p:sp>
      <p:sp>
        <p:nvSpPr>
          <p:cNvPr id="10" name="Oval 9">
            <a:extLst>
              <a:ext uri="{FF2B5EF4-FFF2-40B4-BE49-F238E27FC236}">
                <a16:creationId xmlns:a16="http://schemas.microsoft.com/office/drawing/2014/main" id="{88AE7560-EDBB-DAFF-3A0F-1F6DF07678DD}"/>
              </a:ext>
            </a:extLst>
          </p:cNvPr>
          <p:cNvSpPr/>
          <p:nvPr/>
        </p:nvSpPr>
        <p:spPr>
          <a:xfrm>
            <a:off x="704858" y="3037840"/>
            <a:ext cx="504182" cy="28448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E60CE9D-564D-7F12-3D93-C6D3E2948F2F}"/>
              </a:ext>
            </a:extLst>
          </p:cNvPr>
          <p:cNvCxnSpPr>
            <a:cxnSpLocks/>
            <a:stCxn id="10" idx="4"/>
          </p:cNvCxnSpPr>
          <p:nvPr/>
        </p:nvCxnSpPr>
        <p:spPr>
          <a:xfrm>
            <a:off x="956949" y="3322320"/>
            <a:ext cx="1064891" cy="2021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screenshot of a computer&#10;&#10;Description automatically generated">
            <a:extLst>
              <a:ext uri="{FF2B5EF4-FFF2-40B4-BE49-F238E27FC236}">
                <a16:creationId xmlns:a16="http://schemas.microsoft.com/office/drawing/2014/main" id="{A6B6FB42-9F9B-0F8E-8984-4EC066D072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4455" y="2188687"/>
            <a:ext cx="3324689" cy="113363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EF1425F8-0456-CAB5-33BF-D48BB3CB16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477" y="3429000"/>
            <a:ext cx="3258005" cy="2810267"/>
          </a:xfrm>
          <a:prstGeom prst="rect">
            <a:avLst/>
          </a:prstGeom>
        </p:spPr>
      </p:pic>
    </p:spTree>
    <p:extLst>
      <p:ext uri="{BB962C8B-B14F-4D97-AF65-F5344CB8AC3E}">
        <p14:creationId xmlns:p14="http://schemas.microsoft.com/office/powerpoint/2010/main" val="2249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Meshing Workflow</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3"/>
              <a:stretch>
                <a:fillRect/>
              </a:stretch>
            </p:blipFill>
            <p:spPr>
              <a:xfrm>
                <a:off x="2436440" y="5677400"/>
                <a:ext cx="390240" cy="126000"/>
              </a:xfrm>
              <a:prstGeom prst="rect">
                <a:avLst/>
              </a:prstGeom>
            </p:spPr>
          </p:pic>
        </mc:Fallback>
      </mc:AlternateContent>
      <p:sp>
        <p:nvSpPr>
          <p:cNvPr id="9" name="TextBox 8">
            <a:extLst>
              <a:ext uri="{FF2B5EF4-FFF2-40B4-BE49-F238E27FC236}">
                <a16:creationId xmlns:a16="http://schemas.microsoft.com/office/drawing/2014/main" id="{8D315CAB-BD8B-2DA2-012E-7059497FC02F}"/>
              </a:ext>
            </a:extLst>
          </p:cNvPr>
          <p:cNvSpPr txBox="1"/>
          <p:nvPr/>
        </p:nvSpPr>
        <p:spPr>
          <a:xfrm>
            <a:off x="558800" y="1513840"/>
            <a:ext cx="7853680" cy="369332"/>
          </a:xfrm>
          <a:prstGeom prst="rect">
            <a:avLst/>
          </a:prstGeom>
          <a:noFill/>
        </p:spPr>
        <p:txBody>
          <a:bodyPr wrap="square" rtlCol="0">
            <a:spAutoFit/>
          </a:bodyPr>
          <a:lstStyle/>
          <a:p>
            <a:r>
              <a:rPr lang="en-US" dirty="0"/>
              <a:t>Complete these steps</a:t>
            </a:r>
          </a:p>
        </p:txBody>
      </p:sp>
      <p:pic>
        <p:nvPicPr>
          <p:cNvPr id="19" name="Picture 18" descr="A screenshot of a computer&#10;&#10;Description automatically generated">
            <a:extLst>
              <a:ext uri="{FF2B5EF4-FFF2-40B4-BE49-F238E27FC236}">
                <a16:creationId xmlns:a16="http://schemas.microsoft.com/office/drawing/2014/main" id="{EF1425F8-0456-CAB5-33BF-D48BB3CB1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 y="2023866"/>
            <a:ext cx="3258005" cy="2810267"/>
          </a:xfrm>
          <a:prstGeom prst="rect">
            <a:avLst/>
          </a:prstGeom>
        </p:spPr>
      </p:pic>
      <p:pic>
        <p:nvPicPr>
          <p:cNvPr id="4" name="Picture 3">
            <a:extLst>
              <a:ext uri="{FF2B5EF4-FFF2-40B4-BE49-F238E27FC236}">
                <a16:creationId xmlns:a16="http://schemas.microsoft.com/office/drawing/2014/main" id="{7C279F70-6F47-0162-7078-2FA238F63380}"/>
              </a:ext>
            </a:extLst>
          </p:cNvPr>
          <p:cNvPicPr>
            <a:picLocks noChangeAspect="1"/>
          </p:cNvPicPr>
          <p:nvPr/>
        </p:nvPicPr>
        <p:blipFill>
          <a:blip r:embed="rId5"/>
          <a:stretch>
            <a:fillRect/>
          </a:stretch>
        </p:blipFill>
        <p:spPr>
          <a:xfrm>
            <a:off x="4270253" y="1339792"/>
            <a:ext cx="2571249" cy="1282918"/>
          </a:xfrm>
          <a:prstGeom prst="rect">
            <a:avLst/>
          </a:prstGeom>
        </p:spPr>
      </p:pic>
      <p:cxnSp>
        <p:nvCxnSpPr>
          <p:cNvPr id="6" name="Straight Arrow Connector 5">
            <a:extLst>
              <a:ext uri="{FF2B5EF4-FFF2-40B4-BE49-F238E27FC236}">
                <a16:creationId xmlns:a16="http://schemas.microsoft.com/office/drawing/2014/main" id="{E8CDF1BA-24E7-8820-E651-5E85E16FE273}"/>
              </a:ext>
            </a:extLst>
          </p:cNvPr>
          <p:cNvCxnSpPr>
            <a:cxnSpLocks/>
          </p:cNvCxnSpPr>
          <p:nvPr/>
        </p:nvCxnSpPr>
        <p:spPr>
          <a:xfrm flipV="1">
            <a:off x="2367280" y="1513840"/>
            <a:ext cx="2001520" cy="8534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C44C0365-EA66-E407-CDE0-8F25FCAA159E}"/>
              </a:ext>
            </a:extLst>
          </p:cNvPr>
          <p:cNvPicPr>
            <a:picLocks noChangeAspect="1"/>
          </p:cNvPicPr>
          <p:nvPr/>
        </p:nvPicPr>
        <p:blipFill>
          <a:blip r:embed="rId6"/>
          <a:stretch>
            <a:fillRect/>
          </a:stretch>
        </p:blipFill>
        <p:spPr>
          <a:xfrm>
            <a:off x="4806432" y="3116282"/>
            <a:ext cx="2571249" cy="2056999"/>
          </a:xfrm>
          <a:prstGeom prst="rect">
            <a:avLst/>
          </a:prstGeom>
        </p:spPr>
      </p:pic>
      <p:cxnSp>
        <p:nvCxnSpPr>
          <p:cNvPr id="34" name="Straight Arrow Connector 33">
            <a:extLst>
              <a:ext uri="{FF2B5EF4-FFF2-40B4-BE49-F238E27FC236}">
                <a16:creationId xmlns:a16="http://schemas.microsoft.com/office/drawing/2014/main" id="{9C5131F5-9E9B-07EC-7AC3-CA620EF791D7}"/>
              </a:ext>
            </a:extLst>
          </p:cNvPr>
          <p:cNvCxnSpPr>
            <a:cxnSpLocks/>
          </p:cNvCxnSpPr>
          <p:nvPr/>
        </p:nvCxnSpPr>
        <p:spPr>
          <a:xfrm>
            <a:off x="2367280" y="2681430"/>
            <a:ext cx="2439152" cy="654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AA439F-33A1-159B-7923-8EBDCB442629}"/>
              </a:ext>
            </a:extLst>
          </p:cNvPr>
          <p:cNvCxnSpPr>
            <a:cxnSpLocks/>
          </p:cNvCxnSpPr>
          <p:nvPr/>
        </p:nvCxnSpPr>
        <p:spPr>
          <a:xfrm>
            <a:off x="7377681" y="3173986"/>
            <a:ext cx="3856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4F03AB-75B8-78E8-F69C-7194EAD4BFA5}"/>
              </a:ext>
            </a:extLst>
          </p:cNvPr>
          <p:cNvCxnSpPr>
            <a:cxnSpLocks/>
          </p:cNvCxnSpPr>
          <p:nvPr/>
        </p:nvCxnSpPr>
        <p:spPr>
          <a:xfrm>
            <a:off x="8173371" y="3802637"/>
            <a:ext cx="0" cy="342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01484C1-853D-F5F6-3927-4CC037E8B0B3}"/>
              </a:ext>
            </a:extLst>
          </p:cNvPr>
          <p:cNvPicPr>
            <a:picLocks noChangeAspect="1"/>
          </p:cNvPicPr>
          <p:nvPr/>
        </p:nvPicPr>
        <p:blipFill>
          <a:blip r:embed="rId7"/>
          <a:stretch>
            <a:fillRect/>
          </a:stretch>
        </p:blipFill>
        <p:spPr>
          <a:xfrm>
            <a:off x="7831129" y="1940560"/>
            <a:ext cx="2833992" cy="1980811"/>
          </a:xfrm>
          <a:prstGeom prst="rect">
            <a:avLst/>
          </a:prstGeom>
        </p:spPr>
      </p:pic>
      <p:pic>
        <p:nvPicPr>
          <p:cNvPr id="8" name="Picture 7">
            <a:extLst>
              <a:ext uri="{FF2B5EF4-FFF2-40B4-BE49-F238E27FC236}">
                <a16:creationId xmlns:a16="http://schemas.microsoft.com/office/drawing/2014/main" id="{276E601F-2BD3-56E5-5E45-065D01487B37}"/>
              </a:ext>
            </a:extLst>
          </p:cNvPr>
          <p:cNvPicPr>
            <a:picLocks noChangeAspect="1"/>
          </p:cNvPicPr>
          <p:nvPr/>
        </p:nvPicPr>
        <p:blipFill>
          <a:blip r:embed="rId8"/>
          <a:stretch>
            <a:fillRect/>
          </a:stretch>
        </p:blipFill>
        <p:spPr>
          <a:xfrm>
            <a:off x="7831130" y="4171977"/>
            <a:ext cx="2833992" cy="2002607"/>
          </a:xfrm>
          <a:prstGeom prst="rect">
            <a:avLst/>
          </a:prstGeom>
        </p:spPr>
      </p:pic>
    </p:spTree>
    <p:extLst>
      <p:ext uri="{BB962C8B-B14F-4D97-AF65-F5344CB8AC3E}">
        <p14:creationId xmlns:p14="http://schemas.microsoft.com/office/powerpoint/2010/main" val="232065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Meshing Workflow</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3"/>
              <a:stretch>
                <a:fillRect/>
              </a:stretch>
            </p:blipFill>
            <p:spPr>
              <a:xfrm>
                <a:off x="2436440" y="5677400"/>
                <a:ext cx="390240" cy="126000"/>
              </a:xfrm>
              <a:prstGeom prst="rect">
                <a:avLst/>
              </a:prstGeom>
            </p:spPr>
          </p:pic>
        </mc:Fallback>
      </mc:AlternateContent>
      <p:sp>
        <p:nvSpPr>
          <p:cNvPr id="9" name="TextBox 8">
            <a:extLst>
              <a:ext uri="{FF2B5EF4-FFF2-40B4-BE49-F238E27FC236}">
                <a16:creationId xmlns:a16="http://schemas.microsoft.com/office/drawing/2014/main" id="{8D315CAB-BD8B-2DA2-012E-7059497FC02F}"/>
              </a:ext>
            </a:extLst>
          </p:cNvPr>
          <p:cNvSpPr txBox="1"/>
          <p:nvPr/>
        </p:nvSpPr>
        <p:spPr>
          <a:xfrm>
            <a:off x="558800" y="1513840"/>
            <a:ext cx="2651760" cy="369332"/>
          </a:xfrm>
          <a:prstGeom prst="rect">
            <a:avLst/>
          </a:prstGeom>
          <a:noFill/>
        </p:spPr>
        <p:txBody>
          <a:bodyPr wrap="square" rtlCol="0">
            <a:spAutoFit/>
          </a:bodyPr>
          <a:lstStyle/>
          <a:p>
            <a:r>
              <a:rPr lang="en-US" dirty="0"/>
              <a:t>Complete these steps</a:t>
            </a:r>
          </a:p>
        </p:txBody>
      </p:sp>
      <p:pic>
        <p:nvPicPr>
          <p:cNvPr id="8" name="Picture 7">
            <a:extLst>
              <a:ext uri="{FF2B5EF4-FFF2-40B4-BE49-F238E27FC236}">
                <a16:creationId xmlns:a16="http://schemas.microsoft.com/office/drawing/2014/main" id="{2C05C2D5-7F4B-8B9F-B1C3-AD4DF93724F6}"/>
              </a:ext>
            </a:extLst>
          </p:cNvPr>
          <p:cNvPicPr>
            <a:picLocks noChangeAspect="1"/>
          </p:cNvPicPr>
          <p:nvPr/>
        </p:nvPicPr>
        <p:blipFill rotWithShape="1">
          <a:blip r:embed="rId4"/>
          <a:srcRect r="21524"/>
          <a:stretch/>
        </p:blipFill>
        <p:spPr>
          <a:xfrm>
            <a:off x="558800" y="2028154"/>
            <a:ext cx="2733040" cy="2591025"/>
          </a:xfrm>
          <a:prstGeom prst="rect">
            <a:avLst/>
          </a:prstGeom>
        </p:spPr>
      </p:pic>
      <p:cxnSp>
        <p:nvCxnSpPr>
          <p:cNvPr id="6" name="Straight Arrow Connector 5">
            <a:extLst>
              <a:ext uri="{FF2B5EF4-FFF2-40B4-BE49-F238E27FC236}">
                <a16:creationId xmlns:a16="http://schemas.microsoft.com/office/drawing/2014/main" id="{E8CDF1BA-24E7-8820-E651-5E85E16FE273}"/>
              </a:ext>
            </a:extLst>
          </p:cNvPr>
          <p:cNvCxnSpPr>
            <a:cxnSpLocks/>
          </p:cNvCxnSpPr>
          <p:nvPr/>
        </p:nvCxnSpPr>
        <p:spPr>
          <a:xfrm flipV="1">
            <a:off x="2631740" y="2043171"/>
            <a:ext cx="1361140" cy="1084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9483631-FA92-5DCB-ADCF-D092426BB1D4}"/>
              </a:ext>
            </a:extLst>
          </p:cNvPr>
          <p:cNvPicPr>
            <a:picLocks noChangeAspect="1"/>
          </p:cNvPicPr>
          <p:nvPr/>
        </p:nvPicPr>
        <p:blipFill>
          <a:blip r:embed="rId5"/>
          <a:stretch>
            <a:fillRect/>
          </a:stretch>
        </p:blipFill>
        <p:spPr>
          <a:xfrm>
            <a:off x="4043980" y="1266984"/>
            <a:ext cx="3027380" cy="2219223"/>
          </a:xfrm>
          <a:prstGeom prst="rect">
            <a:avLst/>
          </a:prstGeom>
        </p:spPr>
      </p:pic>
      <p:cxnSp>
        <p:nvCxnSpPr>
          <p:cNvPr id="34" name="Straight Arrow Connector 33">
            <a:extLst>
              <a:ext uri="{FF2B5EF4-FFF2-40B4-BE49-F238E27FC236}">
                <a16:creationId xmlns:a16="http://schemas.microsoft.com/office/drawing/2014/main" id="{9C5131F5-9E9B-07EC-7AC3-CA620EF791D7}"/>
              </a:ext>
            </a:extLst>
          </p:cNvPr>
          <p:cNvCxnSpPr>
            <a:cxnSpLocks/>
          </p:cNvCxnSpPr>
          <p:nvPr/>
        </p:nvCxnSpPr>
        <p:spPr>
          <a:xfrm>
            <a:off x="2205020" y="3393980"/>
            <a:ext cx="1422100" cy="691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9B4702-5230-32C3-A4D8-AEB14F92B3B0}"/>
              </a:ext>
            </a:extLst>
          </p:cNvPr>
          <p:cNvPicPr>
            <a:picLocks noChangeAspect="1"/>
          </p:cNvPicPr>
          <p:nvPr/>
        </p:nvPicPr>
        <p:blipFill>
          <a:blip r:embed="rId6"/>
          <a:stretch>
            <a:fillRect/>
          </a:stretch>
        </p:blipFill>
        <p:spPr>
          <a:xfrm>
            <a:off x="3709856" y="3909865"/>
            <a:ext cx="2945288" cy="2315478"/>
          </a:xfrm>
          <a:prstGeom prst="rect">
            <a:avLst/>
          </a:prstGeom>
        </p:spPr>
      </p:pic>
      <p:cxnSp>
        <p:nvCxnSpPr>
          <p:cNvPr id="5" name="Straight Arrow Connector 4">
            <a:extLst>
              <a:ext uri="{FF2B5EF4-FFF2-40B4-BE49-F238E27FC236}">
                <a16:creationId xmlns:a16="http://schemas.microsoft.com/office/drawing/2014/main" id="{7E3A887B-7C8C-111F-432A-DBED8EAFF56B}"/>
              </a:ext>
            </a:extLst>
          </p:cNvPr>
          <p:cNvCxnSpPr>
            <a:cxnSpLocks/>
          </p:cNvCxnSpPr>
          <p:nvPr/>
        </p:nvCxnSpPr>
        <p:spPr>
          <a:xfrm>
            <a:off x="7071360" y="2386755"/>
            <a:ext cx="5077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BF9C6B6-A929-F857-12EA-6162E2C41ED7}"/>
              </a:ext>
            </a:extLst>
          </p:cNvPr>
          <p:cNvPicPr>
            <a:picLocks noChangeAspect="1"/>
          </p:cNvPicPr>
          <p:nvPr/>
        </p:nvPicPr>
        <p:blipFill>
          <a:blip r:embed="rId7"/>
          <a:stretch>
            <a:fillRect/>
          </a:stretch>
        </p:blipFill>
        <p:spPr>
          <a:xfrm>
            <a:off x="7683288" y="1327099"/>
            <a:ext cx="2266335" cy="1983926"/>
          </a:xfrm>
          <a:prstGeom prst="rect">
            <a:avLst/>
          </a:prstGeom>
        </p:spPr>
      </p:pic>
      <p:pic>
        <p:nvPicPr>
          <p:cNvPr id="15" name="Picture 14">
            <a:extLst>
              <a:ext uri="{FF2B5EF4-FFF2-40B4-BE49-F238E27FC236}">
                <a16:creationId xmlns:a16="http://schemas.microsoft.com/office/drawing/2014/main" id="{4736E686-56EF-7F32-3A5A-51F219509133}"/>
              </a:ext>
            </a:extLst>
          </p:cNvPr>
          <p:cNvPicPr>
            <a:picLocks noChangeAspect="1"/>
          </p:cNvPicPr>
          <p:nvPr/>
        </p:nvPicPr>
        <p:blipFill>
          <a:blip r:embed="rId8"/>
          <a:stretch>
            <a:fillRect/>
          </a:stretch>
        </p:blipFill>
        <p:spPr>
          <a:xfrm>
            <a:off x="10164330" y="1306698"/>
            <a:ext cx="884220" cy="2007040"/>
          </a:xfrm>
          <a:prstGeom prst="rect">
            <a:avLst/>
          </a:prstGeom>
        </p:spPr>
      </p:pic>
      <p:pic>
        <p:nvPicPr>
          <p:cNvPr id="17" name="Picture 16">
            <a:extLst>
              <a:ext uri="{FF2B5EF4-FFF2-40B4-BE49-F238E27FC236}">
                <a16:creationId xmlns:a16="http://schemas.microsoft.com/office/drawing/2014/main" id="{3E555F6C-A739-4704-38FB-207EEF3AFB28}"/>
              </a:ext>
            </a:extLst>
          </p:cNvPr>
          <p:cNvPicPr>
            <a:picLocks noChangeAspect="1"/>
          </p:cNvPicPr>
          <p:nvPr/>
        </p:nvPicPr>
        <p:blipFill>
          <a:blip r:embed="rId9"/>
          <a:stretch>
            <a:fillRect/>
          </a:stretch>
        </p:blipFill>
        <p:spPr>
          <a:xfrm>
            <a:off x="7823500" y="3393980"/>
            <a:ext cx="3030506" cy="2832986"/>
          </a:xfrm>
          <a:prstGeom prst="rect">
            <a:avLst/>
          </a:prstGeom>
        </p:spPr>
      </p:pic>
    </p:spTree>
    <p:extLst>
      <p:ext uri="{BB962C8B-B14F-4D97-AF65-F5344CB8AC3E}">
        <p14:creationId xmlns:p14="http://schemas.microsoft.com/office/powerpoint/2010/main" val="82911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4D1535AD-0649-9447-AB37-DA7CFAEF5819}" vid="{A12A4C14-D0F4-CB43-A305-7B80F02CD5A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4D1535AD-0649-9447-AB37-DA7CFAEF5819}" vid="{B668C3E5-8119-094C-A1C2-76518EC95E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1A6209-623F-4A40-A043-EF97F4DE5176}">
  <ds:schemaRefs>
    <ds:schemaRef ds:uri="http://schemas.microsoft.com/sharepoint/v3/contenttype/forms"/>
  </ds:schemaRefs>
</ds:datastoreItem>
</file>

<file path=customXml/itemProps2.xml><?xml version="1.0" encoding="utf-8"?>
<ds:datastoreItem xmlns:ds="http://schemas.openxmlformats.org/officeDocument/2006/customXml" ds:itemID="{4478DEAE-E0CA-42BB-BA2E-F6A39AAEB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8CC2A95-AB18-4E2B-BAAB-ED507F826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13315</TotalTime>
  <Words>759</Words>
  <Application>Microsoft Office PowerPoint</Application>
  <PresentationFormat>Widescreen</PresentationFormat>
  <Paragraphs>84</Paragraphs>
  <Slides>23</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Courier New</vt:lpstr>
      <vt:lpstr>Segoe UI</vt:lpstr>
      <vt:lpstr>Segoe UI Semibold</vt:lpstr>
      <vt:lpstr>Office Theme</vt:lpstr>
      <vt:lpstr>Custom Design</vt:lpstr>
      <vt:lpstr>Hypersonic Flow Modelling using Ansys Fluent Version: 2024R1</vt:lpstr>
      <vt:lpstr>Introduction</vt:lpstr>
      <vt:lpstr>Introduction</vt:lpstr>
      <vt:lpstr>Introduction</vt:lpstr>
      <vt:lpstr>Problem Description</vt:lpstr>
      <vt:lpstr>Setting up Simulation Environment</vt:lpstr>
      <vt:lpstr>Meshing Workflow</vt:lpstr>
      <vt:lpstr>Meshing Workflow</vt:lpstr>
      <vt:lpstr>Meshing Workflow</vt:lpstr>
      <vt:lpstr>Meshing Workflow</vt:lpstr>
      <vt:lpstr>Meshing Workflow</vt:lpstr>
      <vt:lpstr>Setting up Simulation</vt:lpstr>
      <vt:lpstr>Setting up Simulation</vt:lpstr>
      <vt:lpstr>Setting up Simulation</vt:lpstr>
      <vt:lpstr>Materials</vt:lpstr>
      <vt:lpstr>Boundary Conditions</vt:lpstr>
      <vt:lpstr>Boundary Conditions</vt:lpstr>
      <vt:lpstr>Boundary Conditions</vt:lpstr>
      <vt:lpstr>Solution Methods</vt:lpstr>
      <vt:lpstr>Solution Methods</vt:lpstr>
      <vt:lpstr>Solution Methods</vt:lpstr>
      <vt:lpstr>Solution Methods</vt:lpstr>
      <vt:lpstr>Results and Calculations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CFD Hands-on Workshop</dc:title>
  <dc:creator>Microsoft Office User</dc:creator>
  <cp:lastModifiedBy>Gulzar Ali</cp:lastModifiedBy>
  <cp:revision>180</cp:revision>
  <dcterms:created xsi:type="dcterms:W3CDTF">2024-02-26T07:31:37Z</dcterms:created>
  <dcterms:modified xsi:type="dcterms:W3CDTF">2024-08-04T22:29:01Z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